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30267275" cy="21396325"/>
  <p:notesSz cx="6858000" cy="9144000"/>
  <p:defaultTextStyle>
    <a:defPPr>
      <a:defRPr lang="en-US"/>
    </a:defPPr>
    <a:lvl1pPr marL="0" algn="l" defTabSz="2479670" rtl="0" eaLnBrk="1" latinLnBrk="0" hangingPunct="1">
      <a:defRPr sz="4882" kern="1200">
        <a:solidFill>
          <a:schemeClr val="tx1"/>
        </a:solidFill>
        <a:latin typeface="+mn-lt"/>
        <a:ea typeface="+mn-ea"/>
        <a:cs typeface="+mn-cs"/>
      </a:defRPr>
    </a:lvl1pPr>
    <a:lvl2pPr marL="1239835" algn="l" defTabSz="2479670" rtl="0" eaLnBrk="1" latinLnBrk="0" hangingPunct="1">
      <a:defRPr sz="4882" kern="1200">
        <a:solidFill>
          <a:schemeClr val="tx1"/>
        </a:solidFill>
        <a:latin typeface="+mn-lt"/>
        <a:ea typeface="+mn-ea"/>
        <a:cs typeface="+mn-cs"/>
      </a:defRPr>
    </a:lvl2pPr>
    <a:lvl3pPr marL="2479670" algn="l" defTabSz="2479670" rtl="0" eaLnBrk="1" latinLnBrk="0" hangingPunct="1">
      <a:defRPr sz="4882" kern="1200">
        <a:solidFill>
          <a:schemeClr val="tx1"/>
        </a:solidFill>
        <a:latin typeface="+mn-lt"/>
        <a:ea typeface="+mn-ea"/>
        <a:cs typeface="+mn-cs"/>
      </a:defRPr>
    </a:lvl3pPr>
    <a:lvl4pPr marL="3719504" algn="l" defTabSz="2479670" rtl="0" eaLnBrk="1" latinLnBrk="0" hangingPunct="1">
      <a:defRPr sz="4882" kern="1200">
        <a:solidFill>
          <a:schemeClr val="tx1"/>
        </a:solidFill>
        <a:latin typeface="+mn-lt"/>
        <a:ea typeface="+mn-ea"/>
        <a:cs typeface="+mn-cs"/>
      </a:defRPr>
    </a:lvl4pPr>
    <a:lvl5pPr marL="4959339" algn="l" defTabSz="2479670" rtl="0" eaLnBrk="1" latinLnBrk="0" hangingPunct="1">
      <a:defRPr sz="4882" kern="1200">
        <a:solidFill>
          <a:schemeClr val="tx1"/>
        </a:solidFill>
        <a:latin typeface="+mn-lt"/>
        <a:ea typeface="+mn-ea"/>
        <a:cs typeface="+mn-cs"/>
      </a:defRPr>
    </a:lvl5pPr>
    <a:lvl6pPr marL="6199173" algn="l" defTabSz="2479670" rtl="0" eaLnBrk="1" latinLnBrk="0" hangingPunct="1">
      <a:defRPr sz="4882" kern="1200">
        <a:solidFill>
          <a:schemeClr val="tx1"/>
        </a:solidFill>
        <a:latin typeface="+mn-lt"/>
        <a:ea typeface="+mn-ea"/>
        <a:cs typeface="+mn-cs"/>
      </a:defRPr>
    </a:lvl6pPr>
    <a:lvl7pPr marL="7439008" algn="l" defTabSz="2479670" rtl="0" eaLnBrk="1" latinLnBrk="0" hangingPunct="1">
      <a:defRPr sz="4882" kern="1200">
        <a:solidFill>
          <a:schemeClr val="tx1"/>
        </a:solidFill>
        <a:latin typeface="+mn-lt"/>
        <a:ea typeface="+mn-ea"/>
        <a:cs typeface="+mn-cs"/>
      </a:defRPr>
    </a:lvl7pPr>
    <a:lvl8pPr marL="8678844" algn="l" defTabSz="2479670" rtl="0" eaLnBrk="1" latinLnBrk="0" hangingPunct="1">
      <a:defRPr sz="4882" kern="1200">
        <a:solidFill>
          <a:schemeClr val="tx1"/>
        </a:solidFill>
        <a:latin typeface="+mn-lt"/>
        <a:ea typeface="+mn-ea"/>
        <a:cs typeface="+mn-cs"/>
      </a:defRPr>
    </a:lvl8pPr>
    <a:lvl9pPr marL="9918678" algn="l" defTabSz="2479670" rtl="0" eaLnBrk="1" latinLnBrk="0" hangingPunct="1">
      <a:defRPr sz="488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39">
          <p15:clr>
            <a:srgbClr val="A4A3A4"/>
          </p15:clr>
        </p15:guide>
        <p15:guide id="2" pos="9533">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9821" autoAdjust="0"/>
  </p:normalViewPr>
  <p:slideViewPr>
    <p:cSldViewPr snapToGrid="0">
      <p:cViewPr varScale="1">
        <p:scale>
          <a:sx n="28" d="100"/>
          <a:sy n="28" d="100"/>
        </p:scale>
        <p:origin x="806" y="101"/>
      </p:cViewPr>
      <p:guideLst>
        <p:guide orient="horz" pos="6739"/>
        <p:guide pos="9533"/>
      </p:guideLst>
    </p:cSldViewPr>
  </p:slideViewPr>
  <p:notesTextViewPr>
    <p:cViewPr>
      <p:scale>
        <a:sx n="1" d="1"/>
        <a:sy n="1" d="1"/>
      </p:scale>
      <p:origin x="0" y="0"/>
    </p:cViewPr>
  </p:notesTextViewPr>
  <p:notesViewPr>
    <p:cSldViewPr snapToGrid="0" showGuides="1">
      <p:cViewPr varScale="1">
        <p:scale>
          <a:sx n="69" d="100"/>
          <a:sy n="69" d="100"/>
        </p:scale>
        <p:origin x="2706"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 Id="rId4" Type="http://schemas.openxmlformats.org/officeDocument/2006/relationships/image" Target="../media/image5.png"/></Relationships>
</file>

<file path=ppt/diagrams/_rels/data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image" Target="../media/image6.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 Id="rId4" Type="http://schemas.openxmlformats.org/officeDocument/2006/relationships/image" Target="../media/image5.png"/></Relationships>
</file>

<file path=ppt/diagrams/_rels/drawing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AFBC85-EE41-46FB-A7F4-99ED4084C835}" type="doc">
      <dgm:prSet loTypeId="urn:microsoft.com/office/officeart/2008/layout/TitlePictureLineup" loCatId="picture" qsTypeId="urn:microsoft.com/office/officeart/2005/8/quickstyle/simple1" qsCatId="simple" csTypeId="urn:microsoft.com/office/officeart/2005/8/colors/accent1_2" csCatId="accent1" phldr="1"/>
      <dgm:spPr/>
      <dgm:t>
        <a:bodyPr/>
        <a:lstStyle/>
        <a:p>
          <a:endParaRPr lang="en-US"/>
        </a:p>
      </dgm:t>
    </dgm:pt>
    <dgm:pt modelId="{A518A75D-9854-4CDE-9FB7-B1EBB324AAED}">
      <dgm:prSet phldrT="[Text]"/>
      <dgm:spPr/>
      <dgm:t>
        <a:bodyPr/>
        <a:lstStyle/>
        <a:p>
          <a:r>
            <a:rPr lang="en-US" dirty="0" smtClean="0"/>
            <a:t>Step 1</a:t>
          </a:r>
          <a:endParaRPr lang="en-US" dirty="0"/>
        </a:p>
      </dgm:t>
    </dgm:pt>
    <dgm:pt modelId="{8A2D5E86-42BC-415B-A1DE-0C28EEB3661C}" type="parTrans" cxnId="{E5053C00-76EC-4519-ABF3-0ACDA95BE163}">
      <dgm:prSet/>
      <dgm:spPr/>
      <dgm:t>
        <a:bodyPr/>
        <a:lstStyle/>
        <a:p>
          <a:endParaRPr lang="en-US"/>
        </a:p>
      </dgm:t>
    </dgm:pt>
    <dgm:pt modelId="{FF440F30-5F7D-44F0-8264-C65521A11F0C}" type="sibTrans" cxnId="{E5053C00-76EC-4519-ABF3-0ACDA95BE163}">
      <dgm:prSet/>
      <dgm:spPr/>
      <dgm:t>
        <a:bodyPr/>
        <a:lstStyle/>
        <a:p>
          <a:endParaRPr lang="en-US"/>
        </a:p>
      </dgm:t>
    </dgm:pt>
    <dgm:pt modelId="{48328429-D21F-4CF6-9089-EE3F5F57F2AC}">
      <dgm:prSet phldrT="[Text]" custT="1"/>
      <dgm:spPr/>
      <dgm:t>
        <a:bodyPr/>
        <a:lstStyle/>
        <a:p>
          <a:pPr algn="l"/>
          <a:endParaRPr lang="en-US" sz="1400" dirty="0" smtClean="0"/>
        </a:p>
        <a:p>
          <a:pPr algn="l"/>
          <a:endParaRPr lang="en-US" sz="1400" dirty="0" smtClean="0"/>
        </a:p>
        <a:p>
          <a:pPr algn="l"/>
          <a:r>
            <a:rPr lang="en-US" sz="1400" dirty="0" smtClean="0"/>
            <a:t>Turn on the </a:t>
          </a:r>
          <a:r>
            <a:rPr lang="en-US" sz="1400" dirty="0" err="1" smtClean="0"/>
            <a:t>bluetooth</a:t>
          </a:r>
          <a:r>
            <a:rPr lang="en-US" sz="1400" dirty="0" smtClean="0"/>
            <a:t> on your smartphone. Power on the device.. </a:t>
          </a:r>
        </a:p>
        <a:p>
          <a:pPr algn="l"/>
          <a:r>
            <a:rPr lang="en-US" sz="1400" dirty="0" smtClean="0"/>
            <a:t>Wait for the module to detect the device</a:t>
          </a:r>
          <a:r>
            <a:rPr lang="en-US" sz="1800" dirty="0" smtClean="0"/>
            <a:t>.</a:t>
          </a:r>
        </a:p>
      </dgm:t>
    </dgm:pt>
    <dgm:pt modelId="{1635AB15-42A4-42D6-9F2B-33788AD7A83B}" type="parTrans" cxnId="{B7AA9BCE-D649-4F1B-B108-93466D2481F6}">
      <dgm:prSet/>
      <dgm:spPr/>
      <dgm:t>
        <a:bodyPr/>
        <a:lstStyle/>
        <a:p>
          <a:endParaRPr lang="en-US"/>
        </a:p>
      </dgm:t>
    </dgm:pt>
    <dgm:pt modelId="{C822654F-BF62-47E3-96FD-AE4B604B788B}" type="sibTrans" cxnId="{B7AA9BCE-D649-4F1B-B108-93466D2481F6}">
      <dgm:prSet/>
      <dgm:spPr/>
      <dgm:t>
        <a:bodyPr/>
        <a:lstStyle/>
        <a:p>
          <a:endParaRPr lang="en-US"/>
        </a:p>
      </dgm:t>
    </dgm:pt>
    <dgm:pt modelId="{25AF84C7-6ED7-450C-83EA-4337CE735A70}">
      <dgm:prSet phldrT="[Text]"/>
      <dgm:spPr/>
      <dgm:t>
        <a:bodyPr/>
        <a:lstStyle/>
        <a:p>
          <a:r>
            <a:rPr lang="en-US" dirty="0" smtClean="0"/>
            <a:t>Step 2</a:t>
          </a:r>
          <a:endParaRPr lang="en-US" dirty="0"/>
        </a:p>
      </dgm:t>
    </dgm:pt>
    <dgm:pt modelId="{33168ED3-1516-4DE0-87C6-D0BBEBB68307}" type="parTrans" cxnId="{447AF68F-5153-4E01-A5A1-8D3A25A73007}">
      <dgm:prSet/>
      <dgm:spPr/>
      <dgm:t>
        <a:bodyPr/>
        <a:lstStyle/>
        <a:p>
          <a:endParaRPr lang="en-US"/>
        </a:p>
      </dgm:t>
    </dgm:pt>
    <dgm:pt modelId="{2562C856-622C-43A4-99D0-A7FF0C835EBA}" type="sibTrans" cxnId="{447AF68F-5153-4E01-A5A1-8D3A25A73007}">
      <dgm:prSet/>
      <dgm:spPr/>
      <dgm:t>
        <a:bodyPr/>
        <a:lstStyle/>
        <a:p>
          <a:endParaRPr lang="en-US"/>
        </a:p>
      </dgm:t>
    </dgm:pt>
    <dgm:pt modelId="{300FCD3E-1ADF-4D8E-8B7F-C23D248E5AA3}">
      <dgm:prSet phldrT="[Text]" custT="1"/>
      <dgm:spPr/>
      <dgm:t>
        <a:bodyPr/>
        <a:lstStyle/>
        <a:p>
          <a:pPr algn="l"/>
          <a:r>
            <a:rPr lang="en-US" sz="1450" dirty="0" smtClean="0"/>
            <a:t>Launch the App. and connect it with the device</a:t>
          </a:r>
          <a:endParaRPr lang="en-US" sz="1400" dirty="0"/>
        </a:p>
      </dgm:t>
    </dgm:pt>
    <dgm:pt modelId="{BC272908-DB90-4FCA-8784-0CA7E6A97E8F}" type="parTrans" cxnId="{4B471AE2-396E-4C5C-9110-4123DA6DCE53}">
      <dgm:prSet/>
      <dgm:spPr/>
      <dgm:t>
        <a:bodyPr/>
        <a:lstStyle/>
        <a:p>
          <a:endParaRPr lang="en-US"/>
        </a:p>
      </dgm:t>
    </dgm:pt>
    <dgm:pt modelId="{4A78B380-1F85-4365-BF1F-0BD8AD7C8590}" type="sibTrans" cxnId="{4B471AE2-396E-4C5C-9110-4123DA6DCE53}">
      <dgm:prSet/>
      <dgm:spPr/>
      <dgm:t>
        <a:bodyPr/>
        <a:lstStyle/>
        <a:p>
          <a:endParaRPr lang="en-US"/>
        </a:p>
      </dgm:t>
    </dgm:pt>
    <dgm:pt modelId="{0F8DBA57-A3BA-4BC9-A853-67B71E3B3531}">
      <dgm:prSet phldrT="[Text]"/>
      <dgm:spPr/>
      <dgm:t>
        <a:bodyPr/>
        <a:lstStyle/>
        <a:p>
          <a:r>
            <a:rPr lang="en-US" dirty="0" smtClean="0"/>
            <a:t>Step 3</a:t>
          </a:r>
          <a:endParaRPr lang="en-US" dirty="0"/>
        </a:p>
      </dgm:t>
    </dgm:pt>
    <dgm:pt modelId="{99BB5F99-B845-4128-856A-D40FE489F4C0}" type="parTrans" cxnId="{81AE50C2-F587-470B-86FC-B5A28EFEE1BC}">
      <dgm:prSet/>
      <dgm:spPr/>
      <dgm:t>
        <a:bodyPr/>
        <a:lstStyle/>
        <a:p>
          <a:endParaRPr lang="en-US"/>
        </a:p>
      </dgm:t>
    </dgm:pt>
    <dgm:pt modelId="{CD82CFE7-3793-47B0-8B52-9C19EDB40EDE}" type="sibTrans" cxnId="{81AE50C2-F587-470B-86FC-B5A28EFEE1BC}">
      <dgm:prSet/>
      <dgm:spPr/>
      <dgm:t>
        <a:bodyPr/>
        <a:lstStyle/>
        <a:p>
          <a:endParaRPr lang="en-US"/>
        </a:p>
      </dgm:t>
    </dgm:pt>
    <dgm:pt modelId="{D0989AE5-C818-44D5-8AE6-32DEAF6F46CC}">
      <dgm:prSet phldrT="[Text]" custT="1"/>
      <dgm:spPr/>
      <dgm:t>
        <a:bodyPr/>
        <a:lstStyle/>
        <a:p>
          <a:pPr algn="l"/>
          <a:r>
            <a:rPr lang="en-US" sz="1600" dirty="0" smtClean="0"/>
            <a:t>Get the values from the device and display</a:t>
          </a:r>
          <a:endParaRPr lang="en-US" sz="1600" dirty="0"/>
        </a:p>
      </dgm:t>
    </dgm:pt>
    <dgm:pt modelId="{5116A57A-5F5C-441B-8E98-72FC83223934}" type="parTrans" cxnId="{0990249C-5F83-4AC6-BBDE-76609E41C3B7}">
      <dgm:prSet/>
      <dgm:spPr/>
      <dgm:t>
        <a:bodyPr/>
        <a:lstStyle/>
        <a:p>
          <a:endParaRPr lang="en-US"/>
        </a:p>
      </dgm:t>
    </dgm:pt>
    <dgm:pt modelId="{0B13468D-FE4E-4A8A-A598-8159F0C900A0}" type="sibTrans" cxnId="{0990249C-5F83-4AC6-BBDE-76609E41C3B7}">
      <dgm:prSet/>
      <dgm:spPr/>
      <dgm:t>
        <a:bodyPr/>
        <a:lstStyle/>
        <a:p>
          <a:endParaRPr lang="en-US"/>
        </a:p>
      </dgm:t>
    </dgm:pt>
    <dgm:pt modelId="{677FC8B7-2875-43E9-9CDF-1CB72AAB0D0E}">
      <dgm:prSet phldrT="[Text]"/>
      <dgm:spPr/>
      <dgm:t>
        <a:bodyPr/>
        <a:lstStyle/>
        <a:p>
          <a:r>
            <a:rPr lang="en-US" dirty="0" smtClean="0"/>
            <a:t>Step 4</a:t>
          </a:r>
          <a:endParaRPr lang="en-US" dirty="0"/>
        </a:p>
      </dgm:t>
    </dgm:pt>
    <dgm:pt modelId="{135D044B-CF2D-4837-B65C-369AE7EBF5F6}" type="parTrans" cxnId="{97DC5797-804D-44AB-A7F2-9EB61CACB1D5}">
      <dgm:prSet/>
      <dgm:spPr/>
      <dgm:t>
        <a:bodyPr/>
        <a:lstStyle/>
        <a:p>
          <a:endParaRPr lang="en-US"/>
        </a:p>
      </dgm:t>
    </dgm:pt>
    <dgm:pt modelId="{76FCE978-AC8C-47A4-866D-929EE0B68914}" type="sibTrans" cxnId="{97DC5797-804D-44AB-A7F2-9EB61CACB1D5}">
      <dgm:prSet/>
      <dgm:spPr/>
      <dgm:t>
        <a:bodyPr/>
        <a:lstStyle/>
        <a:p>
          <a:endParaRPr lang="en-US"/>
        </a:p>
      </dgm:t>
    </dgm:pt>
    <dgm:pt modelId="{A9B56225-2ADD-49DA-81AC-70F2AF1C4A96}">
      <dgm:prSet phldrT="[Text]" custT="1"/>
      <dgm:spPr/>
      <dgm:t>
        <a:bodyPr/>
        <a:lstStyle/>
        <a:p>
          <a:pPr algn="l"/>
          <a:r>
            <a:rPr lang="en-US" sz="1800" dirty="0" smtClean="0"/>
            <a:t>Check the previous testing values</a:t>
          </a:r>
          <a:endParaRPr lang="en-US" sz="1800" dirty="0"/>
        </a:p>
      </dgm:t>
    </dgm:pt>
    <dgm:pt modelId="{430BF9A0-6AC4-4B0D-A7AB-5C13328C2783}" type="sibTrans" cxnId="{21B7AB36-1C2E-4E8E-BAFE-E7BF013A0E25}">
      <dgm:prSet/>
      <dgm:spPr/>
      <dgm:t>
        <a:bodyPr/>
        <a:lstStyle/>
        <a:p>
          <a:endParaRPr lang="en-US"/>
        </a:p>
      </dgm:t>
    </dgm:pt>
    <dgm:pt modelId="{0BDA5908-E6FD-4F09-9B29-F0DA4C25A334}" type="parTrans" cxnId="{21B7AB36-1C2E-4E8E-BAFE-E7BF013A0E25}">
      <dgm:prSet/>
      <dgm:spPr/>
      <dgm:t>
        <a:bodyPr/>
        <a:lstStyle/>
        <a:p>
          <a:endParaRPr lang="en-US"/>
        </a:p>
      </dgm:t>
    </dgm:pt>
    <dgm:pt modelId="{8C6E4A05-D928-421F-BB35-AB0FFEB0B7C4}" type="pres">
      <dgm:prSet presAssocID="{25AFBC85-EE41-46FB-A7F4-99ED4084C835}" presName="Name0" presStyleCnt="0">
        <dgm:presLayoutVars>
          <dgm:dir/>
        </dgm:presLayoutVars>
      </dgm:prSet>
      <dgm:spPr/>
      <dgm:t>
        <a:bodyPr/>
        <a:lstStyle/>
        <a:p>
          <a:endParaRPr lang="en-US"/>
        </a:p>
      </dgm:t>
    </dgm:pt>
    <dgm:pt modelId="{8C8EDC2C-400F-4A87-B348-71B90CDC58F1}" type="pres">
      <dgm:prSet presAssocID="{A518A75D-9854-4CDE-9FB7-B1EBB324AAED}" presName="composite" presStyleCnt="0"/>
      <dgm:spPr/>
    </dgm:pt>
    <dgm:pt modelId="{53B4FA82-603E-4EDB-90A9-1DA699C2C901}" type="pres">
      <dgm:prSet presAssocID="{A518A75D-9854-4CDE-9FB7-B1EBB324AAED}" presName="Accent" presStyleLbl="alignAcc1" presStyleIdx="0" presStyleCnt="4"/>
      <dgm:spPr/>
    </dgm:pt>
    <dgm:pt modelId="{48475A52-D924-4818-BEE8-D250047D6B3F}" type="pres">
      <dgm:prSet presAssocID="{A518A75D-9854-4CDE-9FB7-B1EBB324AAED}" presName="Image" presStyleLbl="node1" presStyleIdx="0" presStyleCnt="4" custScaleY="114713" custLinFactNeighborX="-4301" custLinFactNeighborY="10875"/>
      <dgm:spPr>
        <a:blipFill>
          <a:blip xmlns:r="http://schemas.openxmlformats.org/officeDocument/2006/relationships" r:embed="rId1">
            <a:extLst>
              <a:ext uri="{28A0092B-C50C-407E-A947-70E740481C1C}">
                <a14:useLocalDpi xmlns:a14="http://schemas.microsoft.com/office/drawing/2010/main" val="0"/>
              </a:ext>
            </a:extLst>
          </a:blip>
          <a:srcRect/>
          <a:stretch>
            <a:fillRect l="-5000" r="-5000"/>
          </a:stretch>
        </a:blipFill>
      </dgm:spPr>
      <dgm:t>
        <a:bodyPr/>
        <a:lstStyle/>
        <a:p>
          <a:endParaRPr lang="en-US"/>
        </a:p>
      </dgm:t>
      <dgm:extLst/>
    </dgm:pt>
    <dgm:pt modelId="{5ABBC393-AD16-4772-8402-4ABCB8683B4E}" type="pres">
      <dgm:prSet presAssocID="{A518A75D-9854-4CDE-9FB7-B1EBB324AAED}" presName="Child" presStyleLbl="revTx" presStyleIdx="0" presStyleCnt="4" custScaleX="125042" custLinFactNeighborX="8323" custLinFactNeighborY="14685">
        <dgm:presLayoutVars>
          <dgm:bulletEnabled val="1"/>
        </dgm:presLayoutVars>
      </dgm:prSet>
      <dgm:spPr/>
      <dgm:t>
        <a:bodyPr/>
        <a:lstStyle/>
        <a:p>
          <a:endParaRPr lang="en-US"/>
        </a:p>
      </dgm:t>
    </dgm:pt>
    <dgm:pt modelId="{770E20EC-6929-4A45-99D5-285545E37892}" type="pres">
      <dgm:prSet presAssocID="{A518A75D-9854-4CDE-9FB7-B1EBB324AAED}" presName="Parent" presStyleLbl="alignNode1" presStyleIdx="0" presStyleCnt="4">
        <dgm:presLayoutVars>
          <dgm:bulletEnabled val="1"/>
        </dgm:presLayoutVars>
      </dgm:prSet>
      <dgm:spPr/>
      <dgm:t>
        <a:bodyPr/>
        <a:lstStyle/>
        <a:p>
          <a:endParaRPr lang="en-US"/>
        </a:p>
      </dgm:t>
    </dgm:pt>
    <dgm:pt modelId="{F445107B-3E02-430C-9039-D2AE418B235A}" type="pres">
      <dgm:prSet presAssocID="{FF440F30-5F7D-44F0-8264-C65521A11F0C}" presName="sibTrans" presStyleCnt="0"/>
      <dgm:spPr/>
    </dgm:pt>
    <dgm:pt modelId="{4F88CED5-DAB2-486C-AD16-C2CB6913B61B}" type="pres">
      <dgm:prSet presAssocID="{25AF84C7-6ED7-450C-83EA-4337CE735A70}" presName="composite" presStyleCnt="0"/>
      <dgm:spPr/>
    </dgm:pt>
    <dgm:pt modelId="{6806A88B-ACCD-4689-BA2C-F1412EF73B42}" type="pres">
      <dgm:prSet presAssocID="{25AF84C7-6ED7-450C-83EA-4337CE735A70}" presName="Accent" presStyleLbl="alignAcc1" presStyleIdx="1" presStyleCnt="4" custLinFactX="-200000" custLinFactNeighborX="-283808" custLinFactNeighborY="-422"/>
      <dgm:spPr/>
    </dgm:pt>
    <dgm:pt modelId="{6D3BA09B-A748-477B-98A1-FEDE95925694}" type="pres">
      <dgm:prSet presAssocID="{25AF84C7-6ED7-450C-83EA-4337CE735A70}" presName="Image" presStyleLbl="node1" presStyleIdx="1" presStyleCnt="4" custScaleY="173488" custLinFactNeighborX="-2767" custLinFactNeighborY="35558"/>
      <dgm:spPr>
        <a:blipFill rotWithShape="0">
          <a:blip xmlns:r="http://schemas.openxmlformats.org/officeDocument/2006/relationships" r:embed="rId2"/>
          <a:stretch>
            <a:fillRect/>
          </a:stretch>
        </a:blipFill>
      </dgm:spPr>
      <dgm:t>
        <a:bodyPr/>
        <a:lstStyle/>
        <a:p>
          <a:endParaRPr lang="en-US"/>
        </a:p>
      </dgm:t>
      <dgm:extLst/>
    </dgm:pt>
    <dgm:pt modelId="{A0810939-5D65-4F5C-894F-F86C706A7A1C}" type="pres">
      <dgm:prSet presAssocID="{25AF84C7-6ED7-450C-83EA-4337CE735A70}" presName="Child" presStyleLbl="revTx" presStyleIdx="1" presStyleCnt="4" custScaleX="100012" custScaleY="41023" custLinFactNeighborX="-1388" custLinFactNeighborY="42652">
        <dgm:presLayoutVars>
          <dgm:bulletEnabled val="1"/>
        </dgm:presLayoutVars>
      </dgm:prSet>
      <dgm:spPr/>
      <dgm:t>
        <a:bodyPr/>
        <a:lstStyle/>
        <a:p>
          <a:endParaRPr lang="en-US"/>
        </a:p>
      </dgm:t>
    </dgm:pt>
    <dgm:pt modelId="{16EEE8E2-3D18-44F6-B04A-3D59841E4FA8}" type="pres">
      <dgm:prSet presAssocID="{25AF84C7-6ED7-450C-83EA-4337CE735A70}" presName="Parent" presStyleLbl="alignNode1" presStyleIdx="1" presStyleCnt="4" custLinFactNeighborX="995" custLinFactNeighborY="-16279">
        <dgm:presLayoutVars>
          <dgm:bulletEnabled val="1"/>
        </dgm:presLayoutVars>
      </dgm:prSet>
      <dgm:spPr/>
      <dgm:t>
        <a:bodyPr/>
        <a:lstStyle/>
        <a:p>
          <a:endParaRPr lang="en-US"/>
        </a:p>
      </dgm:t>
    </dgm:pt>
    <dgm:pt modelId="{BC140B48-2181-4811-AF91-223867D0738E}" type="pres">
      <dgm:prSet presAssocID="{2562C856-622C-43A4-99D0-A7FF0C835EBA}" presName="sibTrans" presStyleCnt="0"/>
      <dgm:spPr/>
    </dgm:pt>
    <dgm:pt modelId="{57293698-40AD-44C8-9B60-0D0C4FC11960}" type="pres">
      <dgm:prSet presAssocID="{0F8DBA57-A3BA-4BC9-A853-67B71E3B3531}" presName="composite" presStyleCnt="0"/>
      <dgm:spPr/>
    </dgm:pt>
    <dgm:pt modelId="{7F77031C-84AF-49FA-B2E3-6B22E2F49F2B}" type="pres">
      <dgm:prSet presAssocID="{0F8DBA57-A3BA-4BC9-A853-67B71E3B3531}" presName="Accent" presStyleLbl="alignAcc1" presStyleIdx="2" presStyleCnt="4" custLinFactX="-200000" custLinFactNeighborX="-293769" custLinFactNeighborY="132"/>
      <dgm:spPr/>
    </dgm:pt>
    <dgm:pt modelId="{6FDEA8A3-BC3B-493E-88CC-A57435CCDC96}" type="pres">
      <dgm:prSet presAssocID="{0F8DBA57-A3BA-4BC9-A853-67B71E3B3531}" presName="Image" presStyleLbl="node1" presStyleIdx="2" presStyleCnt="4" custScaleY="176250" custLinFactNeighborY="39516"/>
      <dgm:spPr>
        <a:blipFill rotWithShape="0">
          <a:blip xmlns:r="http://schemas.openxmlformats.org/officeDocument/2006/relationships" r:embed="rId3"/>
          <a:stretch>
            <a:fillRect/>
          </a:stretch>
        </a:blipFill>
      </dgm:spPr>
      <dgm:t>
        <a:bodyPr/>
        <a:lstStyle/>
        <a:p>
          <a:endParaRPr lang="en-US"/>
        </a:p>
      </dgm:t>
      <dgm:extLst/>
    </dgm:pt>
    <dgm:pt modelId="{EBE06ADE-C892-44D3-AB90-0EE941CCA21D}" type="pres">
      <dgm:prSet presAssocID="{0F8DBA57-A3BA-4BC9-A853-67B71E3B3531}" presName="Child" presStyleLbl="revTx" presStyleIdx="2" presStyleCnt="4" custScaleY="38360" custLinFactNeighborX="4138" custLinFactNeighborY="44935">
        <dgm:presLayoutVars>
          <dgm:bulletEnabled val="1"/>
        </dgm:presLayoutVars>
      </dgm:prSet>
      <dgm:spPr/>
      <dgm:t>
        <a:bodyPr/>
        <a:lstStyle/>
        <a:p>
          <a:endParaRPr lang="en-US"/>
        </a:p>
      </dgm:t>
    </dgm:pt>
    <dgm:pt modelId="{B3686B38-0C87-411A-9F82-923E333643FB}" type="pres">
      <dgm:prSet presAssocID="{0F8DBA57-A3BA-4BC9-A853-67B71E3B3531}" presName="Parent" presStyleLbl="alignNode1" presStyleIdx="2" presStyleCnt="4" custLinFactNeighborY="-14595">
        <dgm:presLayoutVars>
          <dgm:bulletEnabled val="1"/>
        </dgm:presLayoutVars>
      </dgm:prSet>
      <dgm:spPr/>
      <dgm:t>
        <a:bodyPr/>
        <a:lstStyle/>
        <a:p>
          <a:endParaRPr lang="en-US"/>
        </a:p>
      </dgm:t>
    </dgm:pt>
    <dgm:pt modelId="{0A69584E-ED28-4A81-B130-0E9A2F565C94}" type="pres">
      <dgm:prSet presAssocID="{CD82CFE7-3793-47B0-8B52-9C19EDB40EDE}" presName="sibTrans" presStyleCnt="0"/>
      <dgm:spPr/>
    </dgm:pt>
    <dgm:pt modelId="{CCF11A6E-F586-4910-8C44-1AE6AD4ECC02}" type="pres">
      <dgm:prSet presAssocID="{677FC8B7-2875-43E9-9CDF-1CB72AAB0D0E}" presName="composite" presStyleCnt="0"/>
      <dgm:spPr/>
    </dgm:pt>
    <dgm:pt modelId="{87ACD694-36F9-4193-A8FE-573DA345BCA3}" type="pres">
      <dgm:prSet presAssocID="{677FC8B7-2875-43E9-9CDF-1CB72AAB0D0E}" presName="Accent" presStyleLbl="alignAcc1" presStyleIdx="3" presStyleCnt="4"/>
      <dgm:spPr/>
    </dgm:pt>
    <dgm:pt modelId="{D5EF084B-0048-459A-9001-2451F5192F25}" type="pres">
      <dgm:prSet presAssocID="{677FC8B7-2875-43E9-9CDF-1CB72AAB0D0E}" presName="Image" presStyleLbl="node1" presStyleIdx="3" presStyleCnt="4" custScaleY="179198" custLinFactNeighborY="36759"/>
      <dgm:spPr>
        <a:blipFill rotWithShape="0">
          <a:blip xmlns:r="http://schemas.openxmlformats.org/officeDocument/2006/relationships" r:embed="rId4"/>
          <a:stretch>
            <a:fillRect/>
          </a:stretch>
        </a:blipFill>
      </dgm:spPr>
      <dgm:t>
        <a:bodyPr/>
        <a:lstStyle/>
        <a:p>
          <a:endParaRPr lang="en-US"/>
        </a:p>
      </dgm:t>
      <dgm:extLst/>
    </dgm:pt>
    <dgm:pt modelId="{2A1C86DE-9AB9-421D-8408-47DA191A0168}" type="pres">
      <dgm:prSet presAssocID="{677FC8B7-2875-43E9-9CDF-1CB72AAB0D0E}" presName="Child" presStyleLbl="revTx" presStyleIdx="3" presStyleCnt="4" custScaleY="33946" custLinFactNeighborX="-1379" custLinFactNeighborY="37446">
        <dgm:presLayoutVars>
          <dgm:bulletEnabled val="1"/>
        </dgm:presLayoutVars>
      </dgm:prSet>
      <dgm:spPr/>
      <dgm:t>
        <a:bodyPr/>
        <a:lstStyle/>
        <a:p>
          <a:endParaRPr lang="en-US"/>
        </a:p>
      </dgm:t>
    </dgm:pt>
    <dgm:pt modelId="{4E89074A-DD45-4C30-BE68-0847302086FD}" type="pres">
      <dgm:prSet presAssocID="{677FC8B7-2875-43E9-9CDF-1CB72AAB0D0E}" presName="Parent" presStyleLbl="alignNode1" presStyleIdx="3" presStyleCnt="4" custLinFactNeighborY="-19460">
        <dgm:presLayoutVars>
          <dgm:bulletEnabled val="1"/>
        </dgm:presLayoutVars>
      </dgm:prSet>
      <dgm:spPr/>
      <dgm:t>
        <a:bodyPr/>
        <a:lstStyle/>
        <a:p>
          <a:endParaRPr lang="en-US"/>
        </a:p>
      </dgm:t>
    </dgm:pt>
  </dgm:ptLst>
  <dgm:cxnLst>
    <dgm:cxn modelId="{E5053C00-76EC-4519-ABF3-0ACDA95BE163}" srcId="{25AFBC85-EE41-46FB-A7F4-99ED4084C835}" destId="{A518A75D-9854-4CDE-9FB7-B1EBB324AAED}" srcOrd="0" destOrd="0" parTransId="{8A2D5E86-42BC-415B-A1DE-0C28EEB3661C}" sibTransId="{FF440F30-5F7D-44F0-8264-C65521A11F0C}"/>
    <dgm:cxn modelId="{6A0A065E-D593-4F6E-BB02-BF63EE5BC407}" type="presOf" srcId="{25AFBC85-EE41-46FB-A7F4-99ED4084C835}" destId="{8C6E4A05-D928-421F-BB35-AB0FFEB0B7C4}" srcOrd="0" destOrd="0" presId="urn:microsoft.com/office/officeart/2008/layout/TitlePictureLineup"/>
    <dgm:cxn modelId="{21B7AB36-1C2E-4E8E-BAFE-E7BF013A0E25}" srcId="{677FC8B7-2875-43E9-9CDF-1CB72AAB0D0E}" destId="{A9B56225-2ADD-49DA-81AC-70F2AF1C4A96}" srcOrd="0" destOrd="0" parTransId="{0BDA5908-E6FD-4F09-9B29-F0DA4C25A334}" sibTransId="{430BF9A0-6AC4-4B0D-A7AB-5C13328C2783}"/>
    <dgm:cxn modelId="{B724B512-D13F-42E5-8E9D-6F0A3CE544D8}" type="presOf" srcId="{48328429-D21F-4CF6-9089-EE3F5F57F2AC}" destId="{5ABBC393-AD16-4772-8402-4ABCB8683B4E}" srcOrd="0" destOrd="0" presId="urn:microsoft.com/office/officeart/2008/layout/TitlePictureLineup"/>
    <dgm:cxn modelId="{B7AA9BCE-D649-4F1B-B108-93466D2481F6}" srcId="{A518A75D-9854-4CDE-9FB7-B1EBB324AAED}" destId="{48328429-D21F-4CF6-9089-EE3F5F57F2AC}" srcOrd="0" destOrd="0" parTransId="{1635AB15-42A4-42D6-9F2B-33788AD7A83B}" sibTransId="{C822654F-BF62-47E3-96FD-AE4B604B788B}"/>
    <dgm:cxn modelId="{9140734E-E639-4086-9B62-F9B15D8D45A9}" type="presOf" srcId="{D0989AE5-C818-44D5-8AE6-32DEAF6F46CC}" destId="{EBE06ADE-C892-44D3-AB90-0EE941CCA21D}" srcOrd="0" destOrd="0" presId="urn:microsoft.com/office/officeart/2008/layout/TitlePictureLineup"/>
    <dgm:cxn modelId="{E003B334-5224-4D62-B853-FA481A6CA493}" type="presOf" srcId="{A9B56225-2ADD-49DA-81AC-70F2AF1C4A96}" destId="{2A1C86DE-9AB9-421D-8408-47DA191A0168}" srcOrd="0" destOrd="0" presId="urn:microsoft.com/office/officeart/2008/layout/TitlePictureLineup"/>
    <dgm:cxn modelId="{C84F12B6-3EE3-4557-A9DE-5ECD9E203BEF}" type="presOf" srcId="{0F8DBA57-A3BA-4BC9-A853-67B71E3B3531}" destId="{B3686B38-0C87-411A-9F82-923E333643FB}" srcOrd="0" destOrd="0" presId="urn:microsoft.com/office/officeart/2008/layout/TitlePictureLineup"/>
    <dgm:cxn modelId="{447AF68F-5153-4E01-A5A1-8D3A25A73007}" srcId="{25AFBC85-EE41-46FB-A7F4-99ED4084C835}" destId="{25AF84C7-6ED7-450C-83EA-4337CE735A70}" srcOrd="1" destOrd="0" parTransId="{33168ED3-1516-4DE0-87C6-D0BBEBB68307}" sibTransId="{2562C856-622C-43A4-99D0-A7FF0C835EBA}"/>
    <dgm:cxn modelId="{0990249C-5F83-4AC6-BBDE-76609E41C3B7}" srcId="{0F8DBA57-A3BA-4BC9-A853-67B71E3B3531}" destId="{D0989AE5-C818-44D5-8AE6-32DEAF6F46CC}" srcOrd="0" destOrd="0" parTransId="{5116A57A-5F5C-441B-8E98-72FC83223934}" sibTransId="{0B13468D-FE4E-4A8A-A598-8159F0C900A0}"/>
    <dgm:cxn modelId="{4B471AE2-396E-4C5C-9110-4123DA6DCE53}" srcId="{25AF84C7-6ED7-450C-83EA-4337CE735A70}" destId="{300FCD3E-1ADF-4D8E-8B7F-C23D248E5AA3}" srcOrd="0" destOrd="0" parTransId="{BC272908-DB90-4FCA-8784-0CA7E6A97E8F}" sibTransId="{4A78B380-1F85-4365-BF1F-0BD8AD7C8590}"/>
    <dgm:cxn modelId="{951AB036-7A1D-4DCF-8595-B29E9F00F3BE}" type="presOf" srcId="{677FC8B7-2875-43E9-9CDF-1CB72AAB0D0E}" destId="{4E89074A-DD45-4C30-BE68-0847302086FD}" srcOrd="0" destOrd="0" presId="urn:microsoft.com/office/officeart/2008/layout/TitlePictureLineup"/>
    <dgm:cxn modelId="{97DC5797-804D-44AB-A7F2-9EB61CACB1D5}" srcId="{25AFBC85-EE41-46FB-A7F4-99ED4084C835}" destId="{677FC8B7-2875-43E9-9CDF-1CB72AAB0D0E}" srcOrd="3" destOrd="0" parTransId="{135D044B-CF2D-4837-B65C-369AE7EBF5F6}" sibTransId="{76FCE978-AC8C-47A4-866D-929EE0B68914}"/>
    <dgm:cxn modelId="{4A4ADF06-6D3D-43CF-9662-53E434EE742F}" type="presOf" srcId="{25AF84C7-6ED7-450C-83EA-4337CE735A70}" destId="{16EEE8E2-3D18-44F6-B04A-3D59841E4FA8}" srcOrd="0" destOrd="0" presId="urn:microsoft.com/office/officeart/2008/layout/TitlePictureLineup"/>
    <dgm:cxn modelId="{CA8B89D3-A3E5-41AB-9C8A-76BEC3920398}" type="presOf" srcId="{A518A75D-9854-4CDE-9FB7-B1EBB324AAED}" destId="{770E20EC-6929-4A45-99D5-285545E37892}" srcOrd="0" destOrd="0" presId="urn:microsoft.com/office/officeart/2008/layout/TitlePictureLineup"/>
    <dgm:cxn modelId="{BC99CF63-34B5-4D4D-84B8-160D4C4D99B0}" type="presOf" srcId="{300FCD3E-1ADF-4D8E-8B7F-C23D248E5AA3}" destId="{A0810939-5D65-4F5C-894F-F86C706A7A1C}" srcOrd="0" destOrd="0" presId="urn:microsoft.com/office/officeart/2008/layout/TitlePictureLineup"/>
    <dgm:cxn modelId="{81AE50C2-F587-470B-86FC-B5A28EFEE1BC}" srcId="{25AFBC85-EE41-46FB-A7F4-99ED4084C835}" destId="{0F8DBA57-A3BA-4BC9-A853-67B71E3B3531}" srcOrd="2" destOrd="0" parTransId="{99BB5F99-B845-4128-856A-D40FE489F4C0}" sibTransId="{CD82CFE7-3793-47B0-8B52-9C19EDB40EDE}"/>
    <dgm:cxn modelId="{B5657A53-F7C5-449A-A28C-ADB1BD95AFAD}" type="presParOf" srcId="{8C6E4A05-D928-421F-BB35-AB0FFEB0B7C4}" destId="{8C8EDC2C-400F-4A87-B348-71B90CDC58F1}" srcOrd="0" destOrd="0" presId="urn:microsoft.com/office/officeart/2008/layout/TitlePictureLineup"/>
    <dgm:cxn modelId="{1C80C19B-C14E-453A-AD9B-0F519D412CCB}" type="presParOf" srcId="{8C8EDC2C-400F-4A87-B348-71B90CDC58F1}" destId="{53B4FA82-603E-4EDB-90A9-1DA699C2C901}" srcOrd="0" destOrd="0" presId="urn:microsoft.com/office/officeart/2008/layout/TitlePictureLineup"/>
    <dgm:cxn modelId="{0D6A37DD-154A-4327-B4B3-2A50C24373F9}" type="presParOf" srcId="{8C8EDC2C-400F-4A87-B348-71B90CDC58F1}" destId="{48475A52-D924-4818-BEE8-D250047D6B3F}" srcOrd="1" destOrd="0" presId="urn:microsoft.com/office/officeart/2008/layout/TitlePictureLineup"/>
    <dgm:cxn modelId="{1E1E856B-4E06-4DFA-AE7E-1819C16ECE23}" type="presParOf" srcId="{8C8EDC2C-400F-4A87-B348-71B90CDC58F1}" destId="{5ABBC393-AD16-4772-8402-4ABCB8683B4E}" srcOrd="2" destOrd="0" presId="urn:microsoft.com/office/officeart/2008/layout/TitlePictureLineup"/>
    <dgm:cxn modelId="{94603CFF-6319-4F7E-9584-61D5B3C6CCE8}" type="presParOf" srcId="{8C8EDC2C-400F-4A87-B348-71B90CDC58F1}" destId="{770E20EC-6929-4A45-99D5-285545E37892}" srcOrd="3" destOrd="0" presId="urn:microsoft.com/office/officeart/2008/layout/TitlePictureLineup"/>
    <dgm:cxn modelId="{118F0820-8E7E-4B51-9E59-DD8CD76FCF99}" type="presParOf" srcId="{8C6E4A05-D928-421F-BB35-AB0FFEB0B7C4}" destId="{F445107B-3E02-430C-9039-D2AE418B235A}" srcOrd="1" destOrd="0" presId="urn:microsoft.com/office/officeart/2008/layout/TitlePictureLineup"/>
    <dgm:cxn modelId="{548A32D1-9AF9-45CD-8C7D-024637A7AB9D}" type="presParOf" srcId="{8C6E4A05-D928-421F-BB35-AB0FFEB0B7C4}" destId="{4F88CED5-DAB2-486C-AD16-C2CB6913B61B}" srcOrd="2" destOrd="0" presId="urn:microsoft.com/office/officeart/2008/layout/TitlePictureLineup"/>
    <dgm:cxn modelId="{82A3BCF8-B055-4122-8F9F-3924F53D11F3}" type="presParOf" srcId="{4F88CED5-DAB2-486C-AD16-C2CB6913B61B}" destId="{6806A88B-ACCD-4689-BA2C-F1412EF73B42}" srcOrd="0" destOrd="0" presId="urn:microsoft.com/office/officeart/2008/layout/TitlePictureLineup"/>
    <dgm:cxn modelId="{B468AC5D-6312-4CB3-A75C-4DD567095356}" type="presParOf" srcId="{4F88CED5-DAB2-486C-AD16-C2CB6913B61B}" destId="{6D3BA09B-A748-477B-98A1-FEDE95925694}" srcOrd="1" destOrd="0" presId="urn:microsoft.com/office/officeart/2008/layout/TitlePictureLineup"/>
    <dgm:cxn modelId="{565D5817-8668-4194-8212-B5C1333A11D3}" type="presParOf" srcId="{4F88CED5-DAB2-486C-AD16-C2CB6913B61B}" destId="{A0810939-5D65-4F5C-894F-F86C706A7A1C}" srcOrd="2" destOrd="0" presId="urn:microsoft.com/office/officeart/2008/layout/TitlePictureLineup"/>
    <dgm:cxn modelId="{588CC3A0-CAF9-4EC4-9804-E43CF7F6D4A8}" type="presParOf" srcId="{4F88CED5-DAB2-486C-AD16-C2CB6913B61B}" destId="{16EEE8E2-3D18-44F6-B04A-3D59841E4FA8}" srcOrd="3" destOrd="0" presId="urn:microsoft.com/office/officeart/2008/layout/TitlePictureLineup"/>
    <dgm:cxn modelId="{174A4375-01F6-4B6C-BFAA-671ADF1C725A}" type="presParOf" srcId="{8C6E4A05-D928-421F-BB35-AB0FFEB0B7C4}" destId="{BC140B48-2181-4811-AF91-223867D0738E}" srcOrd="3" destOrd="0" presId="urn:microsoft.com/office/officeart/2008/layout/TitlePictureLineup"/>
    <dgm:cxn modelId="{34978403-7B65-46B8-9090-6D3EF6659C85}" type="presParOf" srcId="{8C6E4A05-D928-421F-BB35-AB0FFEB0B7C4}" destId="{57293698-40AD-44C8-9B60-0D0C4FC11960}" srcOrd="4" destOrd="0" presId="urn:microsoft.com/office/officeart/2008/layout/TitlePictureLineup"/>
    <dgm:cxn modelId="{5D836622-280E-4845-A659-9D33579C26AB}" type="presParOf" srcId="{57293698-40AD-44C8-9B60-0D0C4FC11960}" destId="{7F77031C-84AF-49FA-B2E3-6B22E2F49F2B}" srcOrd="0" destOrd="0" presId="urn:microsoft.com/office/officeart/2008/layout/TitlePictureLineup"/>
    <dgm:cxn modelId="{1B177A82-D028-4DEB-802C-CC84A925EB5D}" type="presParOf" srcId="{57293698-40AD-44C8-9B60-0D0C4FC11960}" destId="{6FDEA8A3-BC3B-493E-88CC-A57435CCDC96}" srcOrd="1" destOrd="0" presId="urn:microsoft.com/office/officeart/2008/layout/TitlePictureLineup"/>
    <dgm:cxn modelId="{C8378814-4562-48A5-B7DC-6589C729DB15}" type="presParOf" srcId="{57293698-40AD-44C8-9B60-0D0C4FC11960}" destId="{EBE06ADE-C892-44D3-AB90-0EE941CCA21D}" srcOrd="2" destOrd="0" presId="urn:microsoft.com/office/officeart/2008/layout/TitlePictureLineup"/>
    <dgm:cxn modelId="{0D45383A-482B-44A0-B1A5-2DCB71105C09}" type="presParOf" srcId="{57293698-40AD-44C8-9B60-0D0C4FC11960}" destId="{B3686B38-0C87-411A-9F82-923E333643FB}" srcOrd="3" destOrd="0" presId="urn:microsoft.com/office/officeart/2008/layout/TitlePictureLineup"/>
    <dgm:cxn modelId="{08204CAE-7BF2-4DAB-8015-F3F5ABE2F48B}" type="presParOf" srcId="{8C6E4A05-D928-421F-BB35-AB0FFEB0B7C4}" destId="{0A69584E-ED28-4A81-B130-0E9A2F565C94}" srcOrd="5" destOrd="0" presId="urn:microsoft.com/office/officeart/2008/layout/TitlePictureLineup"/>
    <dgm:cxn modelId="{52EDB241-342E-464E-8400-02E1B331CB85}" type="presParOf" srcId="{8C6E4A05-D928-421F-BB35-AB0FFEB0B7C4}" destId="{CCF11A6E-F586-4910-8C44-1AE6AD4ECC02}" srcOrd="6" destOrd="0" presId="urn:microsoft.com/office/officeart/2008/layout/TitlePictureLineup"/>
    <dgm:cxn modelId="{C38F45B8-687B-4411-8E6A-53A47B7D6176}" type="presParOf" srcId="{CCF11A6E-F586-4910-8C44-1AE6AD4ECC02}" destId="{87ACD694-36F9-4193-A8FE-573DA345BCA3}" srcOrd="0" destOrd="0" presId="urn:microsoft.com/office/officeart/2008/layout/TitlePictureLineup"/>
    <dgm:cxn modelId="{897F451A-53DF-4B1E-9380-A027CBDC7541}" type="presParOf" srcId="{CCF11A6E-F586-4910-8C44-1AE6AD4ECC02}" destId="{D5EF084B-0048-459A-9001-2451F5192F25}" srcOrd="1" destOrd="0" presId="urn:microsoft.com/office/officeart/2008/layout/TitlePictureLineup"/>
    <dgm:cxn modelId="{4180D4C8-36C2-4E1C-9F25-69BF37E8E673}" type="presParOf" srcId="{CCF11A6E-F586-4910-8C44-1AE6AD4ECC02}" destId="{2A1C86DE-9AB9-421D-8408-47DA191A0168}" srcOrd="2" destOrd="0" presId="urn:microsoft.com/office/officeart/2008/layout/TitlePictureLineup"/>
    <dgm:cxn modelId="{9E1174A5-804B-4A57-89C9-AAA3D772EA69}" type="presParOf" srcId="{CCF11A6E-F586-4910-8C44-1AE6AD4ECC02}" destId="{4E89074A-DD45-4C30-BE68-0847302086FD}" srcOrd="3" destOrd="0" presId="urn:microsoft.com/office/officeart/2008/layout/TitlePictureLineup"/>
  </dgm:cxnLst>
  <dgm:bg/>
  <dgm:whole>
    <a:ln>
      <a:solidFill>
        <a:schemeClr val="tx1"/>
      </a:solid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5AFBC85-EE41-46FB-A7F4-99ED4084C835}" type="doc">
      <dgm:prSet loTypeId="urn:microsoft.com/office/officeart/2008/layout/TitlePictureLineup" loCatId="picture" qsTypeId="urn:microsoft.com/office/officeart/2005/8/quickstyle/simple1" qsCatId="simple" csTypeId="urn:microsoft.com/office/officeart/2005/8/colors/accent1_2" csCatId="accent1" phldr="1"/>
      <dgm:spPr/>
      <dgm:t>
        <a:bodyPr/>
        <a:lstStyle/>
        <a:p>
          <a:endParaRPr lang="en-US"/>
        </a:p>
      </dgm:t>
    </dgm:pt>
    <dgm:pt modelId="{48328429-D21F-4CF6-9089-EE3F5F57F2AC}">
      <dgm:prSet phldrT="[Text]" custT="1"/>
      <dgm:spPr/>
      <dgm:t>
        <a:bodyPr/>
        <a:lstStyle/>
        <a:p>
          <a:pPr algn="just"/>
          <a:endParaRPr lang="en-US" sz="2400" dirty="0">
            <a:latin typeface="Times New Roman" panose="02020603050405020304" pitchFamily="18" charset="0"/>
            <a:cs typeface="Times New Roman" panose="02020603050405020304" pitchFamily="18" charset="0"/>
          </a:endParaRPr>
        </a:p>
      </dgm:t>
    </dgm:pt>
    <dgm:pt modelId="{1635AB15-42A4-42D6-9F2B-33788AD7A83B}" type="parTrans" cxnId="{B7AA9BCE-D649-4F1B-B108-93466D2481F6}">
      <dgm:prSet/>
      <dgm:spPr/>
      <dgm:t>
        <a:bodyPr/>
        <a:lstStyle/>
        <a:p>
          <a:endParaRPr lang="en-US"/>
        </a:p>
      </dgm:t>
    </dgm:pt>
    <dgm:pt modelId="{C822654F-BF62-47E3-96FD-AE4B604B788B}" type="sibTrans" cxnId="{B7AA9BCE-D649-4F1B-B108-93466D2481F6}">
      <dgm:prSet/>
      <dgm:spPr/>
      <dgm:t>
        <a:bodyPr/>
        <a:lstStyle/>
        <a:p>
          <a:endParaRPr lang="en-US"/>
        </a:p>
      </dgm:t>
    </dgm:pt>
    <dgm:pt modelId="{25AF84C7-6ED7-450C-83EA-4337CE735A70}">
      <dgm:prSet phldrT="[Text]"/>
      <dgm:spPr/>
      <dgm:t>
        <a:bodyPr/>
        <a:lstStyle/>
        <a:p>
          <a:r>
            <a:rPr lang="en-US" dirty="0" smtClean="0"/>
            <a:t>Interview Of Farmers</a:t>
          </a:r>
          <a:endParaRPr lang="en-US" dirty="0"/>
        </a:p>
      </dgm:t>
    </dgm:pt>
    <dgm:pt modelId="{33168ED3-1516-4DE0-87C6-D0BBEBB68307}" type="parTrans" cxnId="{447AF68F-5153-4E01-A5A1-8D3A25A73007}">
      <dgm:prSet/>
      <dgm:spPr/>
      <dgm:t>
        <a:bodyPr/>
        <a:lstStyle/>
        <a:p>
          <a:endParaRPr lang="en-US"/>
        </a:p>
      </dgm:t>
    </dgm:pt>
    <dgm:pt modelId="{2562C856-622C-43A4-99D0-A7FF0C835EBA}" type="sibTrans" cxnId="{447AF68F-5153-4E01-A5A1-8D3A25A73007}">
      <dgm:prSet/>
      <dgm:spPr/>
      <dgm:t>
        <a:bodyPr/>
        <a:lstStyle/>
        <a:p>
          <a:endParaRPr lang="en-US"/>
        </a:p>
      </dgm:t>
    </dgm:pt>
    <dgm:pt modelId="{300FCD3E-1ADF-4D8E-8B7F-C23D248E5AA3}">
      <dgm:prSet phldrT="[Text]" custT="1"/>
      <dgm:spPr/>
      <dgm:t>
        <a:bodyPr/>
        <a:lstStyle/>
        <a:p>
          <a:pPr algn="just"/>
          <a:endParaRPr lang="en-US" sz="2400" dirty="0"/>
        </a:p>
      </dgm:t>
    </dgm:pt>
    <dgm:pt modelId="{BC272908-DB90-4FCA-8784-0CA7E6A97E8F}" type="parTrans" cxnId="{4B471AE2-396E-4C5C-9110-4123DA6DCE53}">
      <dgm:prSet/>
      <dgm:spPr/>
      <dgm:t>
        <a:bodyPr/>
        <a:lstStyle/>
        <a:p>
          <a:endParaRPr lang="en-US"/>
        </a:p>
      </dgm:t>
    </dgm:pt>
    <dgm:pt modelId="{4A78B380-1F85-4365-BF1F-0BD8AD7C8590}" type="sibTrans" cxnId="{4B471AE2-396E-4C5C-9110-4123DA6DCE53}">
      <dgm:prSet/>
      <dgm:spPr/>
      <dgm:t>
        <a:bodyPr/>
        <a:lstStyle/>
        <a:p>
          <a:endParaRPr lang="en-US"/>
        </a:p>
      </dgm:t>
    </dgm:pt>
    <dgm:pt modelId="{0F8DBA57-A3BA-4BC9-A853-67B71E3B3531}">
      <dgm:prSet phldrT="[Text]"/>
      <dgm:spPr/>
      <dgm:t>
        <a:bodyPr/>
        <a:lstStyle/>
        <a:p>
          <a:r>
            <a:rPr lang="en-US" dirty="0" smtClean="0"/>
            <a:t>Indoor Testing</a:t>
          </a:r>
          <a:endParaRPr lang="en-US" dirty="0"/>
        </a:p>
      </dgm:t>
    </dgm:pt>
    <dgm:pt modelId="{99BB5F99-B845-4128-856A-D40FE489F4C0}" type="parTrans" cxnId="{81AE50C2-F587-470B-86FC-B5A28EFEE1BC}">
      <dgm:prSet/>
      <dgm:spPr/>
      <dgm:t>
        <a:bodyPr/>
        <a:lstStyle/>
        <a:p>
          <a:endParaRPr lang="en-US"/>
        </a:p>
      </dgm:t>
    </dgm:pt>
    <dgm:pt modelId="{CD82CFE7-3793-47B0-8B52-9C19EDB40EDE}" type="sibTrans" cxnId="{81AE50C2-F587-470B-86FC-B5A28EFEE1BC}">
      <dgm:prSet/>
      <dgm:spPr/>
      <dgm:t>
        <a:bodyPr/>
        <a:lstStyle/>
        <a:p>
          <a:endParaRPr lang="en-US"/>
        </a:p>
      </dgm:t>
    </dgm:pt>
    <dgm:pt modelId="{D0989AE5-C818-44D5-8AE6-32DEAF6F46CC}">
      <dgm:prSet phldrT="[Text]" custT="1"/>
      <dgm:spPr/>
      <dgm:t>
        <a:bodyPr/>
        <a:lstStyle/>
        <a:p>
          <a:pPr algn="just"/>
          <a:r>
            <a:rPr lang="en-US" sz="2400" dirty="0" smtClean="0"/>
            <a:t>.</a:t>
          </a:r>
          <a:endParaRPr lang="en-US" sz="2400" dirty="0"/>
        </a:p>
      </dgm:t>
    </dgm:pt>
    <dgm:pt modelId="{5116A57A-5F5C-441B-8E98-72FC83223934}" type="parTrans" cxnId="{0990249C-5F83-4AC6-BBDE-76609E41C3B7}">
      <dgm:prSet/>
      <dgm:spPr/>
      <dgm:t>
        <a:bodyPr/>
        <a:lstStyle/>
        <a:p>
          <a:endParaRPr lang="en-US"/>
        </a:p>
      </dgm:t>
    </dgm:pt>
    <dgm:pt modelId="{0B13468D-FE4E-4A8A-A598-8159F0C900A0}" type="sibTrans" cxnId="{0990249C-5F83-4AC6-BBDE-76609E41C3B7}">
      <dgm:prSet/>
      <dgm:spPr/>
      <dgm:t>
        <a:bodyPr/>
        <a:lstStyle/>
        <a:p>
          <a:endParaRPr lang="en-US"/>
        </a:p>
      </dgm:t>
    </dgm:pt>
    <dgm:pt modelId="{A518A75D-9854-4CDE-9FB7-B1EBB324AAED}">
      <dgm:prSet phldrT="[Text]"/>
      <dgm:spPr/>
      <dgm:t>
        <a:bodyPr/>
        <a:lstStyle/>
        <a:p>
          <a:r>
            <a:rPr lang="en-US" dirty="0" smtClean="0"/>
            <a:t>Outdoor Testing</a:t>
          </a:r>
          <a:endParaRPr lang="en-US" dirty="0"/>
        </a:p>
      </dgm:t>
    </dgm:pt>
    <dgm:pt modelId="{FF440F30-5F7D-44F0-8264-C65521A11F0C}" type="sibTrans" cxnId="{E5053C00-76EC-4519-ABF3-0ACDA95BE163}">
      <dgm:prSet/>
      <dgm:spPr/>
      <dgm:t>
        <a:bodyPr/>
        <a:lstStyle/>
        <a:p>
          <a:endParaRPr lang="en-US"/>
        </a:p>
      </dgm:t>
    </dgm:pt>
    <dgm:pt modelId="{8A2D5E86-42BC-415B-A1DE-0C28EEB3661C}" type="parTrans" cxnId="{E5053C00-76EC-4519-ABF3-0ACDA95BE163}">
      <dgm:prSet/>
      <dgm:spPr/>
      <dgm:t>
        <a:bodyPr/>
        <a:lstStyle/>
        <a:p>
          <a:endParaRPr lang="en-US"/>
        </a:p>
      </dgm:t>
    </dgm:pt>
    <dgm:pt modelId="{8C6E4A05-D928-421F-BB35-AB0FFEB0B7C4}" type="pres">
      <dgm:prSet presAssocID="{25AFBC85-EE41-46FB-A7F4-99ED4084C835}" presName="Name0" presStyleCnt="0">
        <dgm:presLayoutVars>
          <dgm:dir/>
        </dgm:presLayoutVars>
      </dgm:prSet>
      <dgm:spPr/>
      <dgm:t>
        <a:bodyPr/>
        <a:lstStyle/>
        <a:p>
          <a:endParaRPr lang="en-US"/>
        </a:p>
      </dgm:t>
    </dgm:pt>
    <dgm:pt modelId="{8C8EDC2C-400F-4A87-B348-71B90CDC58F1}" type="pres">
      <dgm:prSet presAssocID="{A518A75D-9854-4CDE-9FB7-B1EBB324AAED}" presName="composite" presStyleCnt="0"/>
      <dgm:spPr/>
    </dgm:pt>
    <dgm:pt modelId="{53B4FA82-603E-4EDB-90A9-1DA699C2C901}" type="pres">
      <dgm:prSet presAssocID="{A518A75D-9854-4CDE-9FB7-B1EBB324AAED}" presName="Accent" presStyleLbl="alignAcc1" presStyleIdx="0" presStyleCnt="3" custLinFactX="-926758" custLinFactNeighborX="-1000000"/>
      <dgm:spPr/>
    </dgm:pt>
    <dgm:pt modelId="{48475A52-D924-4818-BEE8-D250047D6B3F}" type="pres">
      <dgm:prSet presAssocID="{A518A75D-9854-4CDE-9FB7-B1EBB324AAED}" presName="Image" presStyleLbl="node1" presStyleIdx="0" presStyleCnt="3" custScaleX="145821" custScaleY="198189" custLinFactNeighborX="2849" custLinFactNeighborY="76509"/>
      <dgm:spPr>
        <a:blipFill rotWithShape="1">
          <a:blip xmlns:r="http://schemas.openxmlformats.org/officeDocument/2006/relationships" r:embed="rId1"/>
          <a:stretch>
            <a:fillRect/>
          </a:stretch>
        </a:blipFill>
      </dgm:spPr>
      <dgm:t>
        <a:bodyPr/>
        <a:lstStyle/>
        <a:p>
          <a:endParaRPr lang="en-US"/>
        </a:p>
      </dgm:t>
      <dgm:extLst/>
    </dgm:pt>
    <dgm:pt modelId="{5ABBC393-AD16-4772-8402-4ABCB8683B4E}" type="pres">
      <dgm:prSet presAssocID="{A518A75D-9854-4CDE-9FB7-B1EBB324AAED}" presName="Child" presStyleLbl="revTx" presStyleIdx="0" presStyleCnt="3" custFlipVert="1" custScaleX="140756" custScaleY="52051" custLinFactNeighborX="3058">
        <dgm:presLayoutVars>
          <dgm:bulletEnabled val="1"/>
        </dgm:presLayoutVars>
      </dgm:prSet>
      <dgm:spPr/>
      <dgm:t>
        <a:bodyPr/>
        <a:lstStyle/>
        <a:p>
          <a:endParaRPr lang="en-US"/>
        </a:p>
      </dgm:t>
    </dgm:pt>
    <dgm:pt modelId="{770E20EC-6929-4A45-99D5-285545E37892}" type="pres">
      <dgm:prSet presAssocID="{A518A75D-9854-4CDE-9FB7-B1EBB324AAED}" presName="Parent" presStyleLbl="alignNode1" presStyleIdx="0" presStyleCnt="3" custLinFactNeighborX="805" custLinFactNeighborY="15052">
        <dgm:presLayoutVars>
          <dgm:bulletEnabled val="1"/>
        </dgm:presLayoutVars>
      </dgm:prSet>
      <dgm:spPr/>
      <dgm:t>
        <a:bodyPr/>
        <a:lstStyle/>
        <a:p>
          <a:endParaRPr lang="en-US"/>
        </a:p>
      </dgm:t>
    </dgm:pt>
    <dgm:pt modelId="{F445107B-3E02-430C-9039-D2AE418B235A}" type="pres">
      <dgm:prSet presAssocID="{FF440F30-5F7D-44F0-8264-C65521A11F0C}" presName="sibTrans" presStyleCnt="0"/>
      <dgm:spPr/>
    </dgm:pt>
    <dgm:pt modelId="{4F88CED5-DAB2-486C-AD16-C2CB6913B61B}" type="pres">
      <dgm:prSet presAssocID="{25AF84C7-6ED7-450C-83EA-4337CE735A70}" presName="composite" presStyleCnt="0"/>
      <dgm:spPr/>
    </dgm:pt>
    <dgm:pt modelId="{6806A88B-ACCD-4689-BA2C-F1412EF73B42}" type="pres">
      <dgm:prSet presAssocID="{25AF84C7-6ED7-450C-83EA-4337CE735A70}" presName="Accent" presStyleLbl="alignAcc1" presStyleIdx="1" presStyleCnt="3" custLinFactX="-820644" custLinFactNeighborX="-900000" custLinFactNeighborY="4018"/>
      <dgm:spPr>
        <a:ln>
          <a:solidFill>
            <a:schemeClr val="tx1"/>
          </a:solidFill>
        </a:ln>
      </dgm:spPr>
      <dgm:t>
        <a:bodyPr/>
        <a:lstStyle/>
        <a:p>
          <a:endParaRPr lang="en-US"/>
        </a:p>
      </dgm:t>
    </dgm:pt>
    <dgm:pt modelId="{6D3BA09B-A748-477B-98A1-FEDE95925694}" type="pres">
      <dgm:prSet presAssocID="{25AF84C7-6ED7-450C-83EA-4337CE735A70}" presName="Image" presStyleLbl="node1" presStyleIdx="1" presStyleCnt="3" custFlipHor="1" custScaleX="2287" custScaleY="31857" custLinFactNeighborX="2179"/>
      <dgm:spPr>
        <a:blipFill dpi="0" rotWithShape="1">
          <a:blip xmlns:r="http://schemas.openxmlformats.org/officeDocument/2006/relationships" r:embed="rId2" cstate="print">
            <a:extLst>
              <a:ext uri="{28A0092B-C50C-407E-A947-70E740481C1C}">
                <a14:useLocalDpi xmlns:a14="http://schemas.microsoft.com/office/drawing/2010/main" val="0"/>
              </a:ext>
            </a:extLst>
          </a:blip>
          <a:srcRect/>
          <a:stretch>
            <a:fillRect r="-14000"/>
          </a:stretch>
        </a:blipFill>
      </dgm:spPr>
      <dgm:t>
        <a:bodyPr/>
        <a:lstStyle/>
        <a:p>
          <a:endParaRPr lang="en-US"/>
        </a:p>
      </dgm:t>
      <dgm:extLst/>
    </dgm:pt>
    <dgm:pt modelId="{A0810939-5D65-4F5C-894F-F86C706A7A1C}" type="pres">
      <dgm:prSet presAssocID="{25AF84C7-6ED7-450C-83EA-4337CE735A70}" presName="Child" presStyleLbl="revTx" presStyleIdx="1" presStyleCnt="3" custScaleX="140016">
        <dgm:presLayoutVars>
          <dgm:bulletEnabled val="1"/>
        </dgm:presLayoutVars>
      </dgm:prSet>
      <dgm:spPr/>
      <dgm:t>
        <a:bodyPr/>
        <a:lstStyle/>
        <a:p>
          <a:endParaRPr lang="en-US"/>
        </a:p>
      </dgm:t>
    </dgm:pt>
    <dgm:pt modelId="{16EEE8E2-3D18-44F6-B04A-3D59841E4FA8}" type="pres">
      <dgm:prSet presAssocID="{25AF84C7-6ED7-450C-83EA-4337CE735A70}" presName="Parent" presStyleLbl="alignNode1" presStyleIdx="1" presStyleCnt="3" custLinFactNeighborX="-570" custLinFactNeighborY="76925">
        <dgm:presLayoutVars>
          <dgm:bulletEnabled val="1"/>
        </dgm:presLayoutVars>
      </dgm:prSet>
      <dgm:spPr/>
      <dgm:t>
        <a:bodyPr/>
        <a:lstStyle/>
        <a:p>
          <a:endParaRPr lang="en-US"/>
        </a:p>
      </dgm:t>
    </dgm:pt>
    <dgm:pt modelId="{BC140B48-2181-4811-AF91-223867D0738E}" type="pres">
      <dgm:prSet presAssocID="{2562C856-622C-43A4-99D0-A7FF0C835EBA}" presName="sibTrans" presStyleCnt="0"/>
      <dgm:spPr/>
    </dgm:pt>
    <dgm:pt modelId="{57293698-40AD-44C8-9B60-0D0C4FC11960}" type="pres">
      <dgm:prSet presAssocID="{0F8DBA57-A3BA-4BC9-A853-67B71E3B3531}" presName="composite" presStyleCnt="0"/>
      <dgm:spPr/>
    </dgm:pt>
    <dgm:pt modelId="{7F77031C-84AF-49FA-B2E3-6B22E2F49F2B}" type="pres">
      <dgm:prSet presAssocID="{0F8DBA57-A3BA-4BC9-A853-67B71E3B3531}" presName="Accent" presStyleLbl="alignAcc1" presStyleIdx="2" presStyleCnt="3" custLinFactX="-820645" custLinFactNeighborX="-900000" custLinFactNeighborY="218"/>
      <dgm:spPr>
        <a:ln>
          <a:solidFill>
            <a:schemeClr val="tx1"/>
          </a:solidFill>
        </a:ln>
      </dgm:spPr>
      <dgm:t>
        <a:bodyPr/>
        <a:lstStyle/>
        <a:p>
          <a:endParaRPr lang="en-US"/>
        </a:p>
      </dgm:t>
    </dgm:pt>
    <dgm:pt modelId="{6FDEA8A3-BC3B-493E-88CC-A57435CCDC96}" type="pres">
      <dgm:prSet presAssocID="{0F8DBA57-A3BA-4BC9-A853-67B71E3B3531}" presName="Image" presStyleLbl="node1" presStyleIdx="2" presStyleCnt="3" custFlipHor="1" custScaleX="5260" custScaleY="42042"/>
      <dgm:spPr>
        <a:blipFill dpi="0" rotWithShape="1">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dgm:spPr>
      <dgm:t>
        <a:bodyPr/>
        <a:lstStyle/>
        <a:p>
          <a:endParaRPr lang="en-US"/>
        </a:p>
      </dgm:t>
      <dgm:extLst/>
    </dgm:pt>
    <dgm:pt modelId="{EBE06ADE-C892-44D3-AB90-0EE941CCA21D}" type="pres">
      <dgm:prSet presAssocID="{0F8DBA57-A3BA-4BC9-A853-67B71E3B3531}" presName="Child" presStyleLbl="revTx" presStyleIdx="2" presStyleCnt="3" custScaleX="145658">
        <dgm:presLayoutVars>
          <dgm:bulletEnabled val="1"/>
        </dgm:presLayoutVars>
      </dgm:prSet>
      <dgm:spPr/>
      <dgm:t>
        <a:bodyPr/>
        <a:lstStyle/>
        <a:p>
          <a:endParaRPr lang="en-US"/>
        </a:p>
      </dgm:t>
    </dgm:pt>
    <dgm:pt modelId="{B3686B38-0C87-411A-9F82-923E333643FB}" type="pres">
      <dgm:prSet presAssocID="{0F8DBA57-A3BA-4BC9-A853-67B71E3B3531}" presName="Parent" presStyleLbl="alignNode1" presStyleIdx="2" presStyleCnt="3" custLinFactNeighborX="109" custLinFactNeighborY="76926">
        <dgm:presLayoutVars>
          <dgm:bulletEnabled val="1"/>
        </dgm:presLayoutVars>
      </dgm:prSet>
      <dgm:spPr/>
      <dgm:t>
        <a:bodyPr/>
        <a:lstStyle/>
        <a:p>
          <a:endParaRPr lang="en-US"/>
        </a:p>
      </dgm:t>
    </dgm:pt>
  </dgm:ptLst>
  <dgm:cxnLst>
    <dgm:cxn modelId="{912DC01F-8CF5-4219-BED8-D585AD3C3C8B}" type="presOf" srcId="{25AF84C7-6ED7-450C-83EA-4337CE735A70}" destId="{16EEE8E2-3D18-44F6-B04A-3D59841E4FA8}" srcOrd="0" destOrd="0" presId="urn:microsoft.com/office/officeart/2008/layout/TitlePictureLineup"/>
    <dgm:cxn modelId="{A9DCFFD2-BAAE-432B-BC7C-D2D75E2901F2}" type="presOf" srcId="{D0989AE5-C818-44D5-8AE6-32DEAF6F46CC}" destId="{EBE06ADE-C892-44D3-AB90-0EE941CCA21D}" srcOrd="0" destOrd="0" presId="urn:microsoft.com/office/officeart/2008/layout/TitlePictureLineup"/>
    <dgm:cxn modelId="{E5053C00-76EC-4519-ABF3-0ACDA95BE163}" srcId="{25AFBC85-EE41-46FB-A7F4-99ED4084C835}" destId="{A518A75D-9854-4CDE-9FB7-B1EBB324AAED}" srcOrd="0" destOrd="0" parTransId="{8A2D5E86-42BC-415B-A1DE-0C28EEB3661C}" sibTransId="{FF440F30-5F7D-44F0-8264-C65521A11F0C}"/>
    <dgm:cxn modelId="{F3890249-A178-41EA-BC92-91DC00C7A48D}" type="presOf" srcId="{0F8DBA57-A3BA-4BC9-A853-67B71E3B3531}" destId="{B3686B38-0C87-411A-9F82-923E333643FB}" srcOrd="0" destOrd="0" presId="urn:microsoft.com/office/officeart/2008/layout/TitlePictureLineup"/>
    <dgm:cxn modelId="{D815B3A3-ADAF-4FDC-95BE-7DD2CE2E9A2A}" type="presOf" srcId="{A518A75D-9854-4CDE-9FB7-B1EBB324AAED}" destId="{770E20EC-6929-4A45-99D5-285545E37892}" srcOrd="0" destOrd="0" presId="urn:microsoft.com/office/officeart/2008/layout/TitlePictureLineup"/>
    <dgm:cxn modelId="{131F8FF0-5E49-4D23-B393-3BBCA7E8ECCA}" type="presOf" srcId="{25AFBC85-EE41-46FB-A7F4-99ED4084C835}" destId="{8C6E4A05-D928-421F-BB35-AB0FFEB0B7C4}" srcOrd="0" destOrd="0" presId="urn:microsoft.com/office/officeart/2008/layout/TitlePictureLineup"/>
    <dgm:cxn modelId="{B7AA9BCE-D649-4F1B-B108-93466D2481F6}" srcId="{A518A75D-9854-4CDE-9FB7-B1EBB324AAED}" destId="{48328429-D21F-4CF6-9089-EE3F5F57F2AC}" srcOrd="0" destOrd="0" parTransId="{1635AB15-42A4-42D6-9F2B-33788AD7A83B}" sibTransId="{C822654F-BF62-47E3-96FD-AE4B604B788B}"/>
    <dgm:cxn modelId="{DC688557-5AC8-43E6-B181-99C65EB40BA6}" type="presOf" srcId="{48328429-D21F-4CF6-9089-EE3F5F57F2AC}" destId="{5ABBC393-AD16-4772-8402-4ABCB8683B4E}" srcOrd="0" destOrd="0" presId="urn:microsoft.com/office/officeart/2008/layout/TitlePictureLineup"/>
    <dgm:cxn modelId="{447AF68F-5153-4E01-A5A1-8D3A25A73007}" srcId="{25AFBC85-EE41-46FB-A7F4-99ED4084C835}" destId="{25AF84C7-6ED7-450C-83EA-4337CE735A70}" srcOrd="1" destOrd="0" parTransId="{33168ED3-1516-4DE0-87C6-D0BBEBB68307}" sibTransId="{2562C856-622C-43A4-99D0-A7FF0C835EBA}"/>
    <dgm:cxn modelId="{72CE7D96-F97E-47CF-BD2F-8F9DF90C3C68}" type="presOf" srcId="{300FCD3E-1ADF-4D8E-8B7F-C23D248E5AA3}" destId="{A0810939-5D65-4F5C-894F-F86C706A7A1C}" srcOrd="0" destOrd="0" presId="urn:microsoft.com/office/officeart/2008/layout/TitlePictureLineup"/>
    <dgm:cxn modelId="{0990249C-5F83-4AC6-BBDE-76609E41C3B7}" srcId="{0F8DBA57-A3BA-4BC9-A853-67B71E3B3531}" destId="{D0989AE5-C818-44D5-8AE6-32DEAF6F46CC}" srcOrd="0" destOrd="0" parTransId="{5116A57A-5F5C-441B-8E98-72FC83223934}" sibTransId="{0B13468D-FE4E-4A8A-A598-8159F0C900A0}"/>
    <dgm:cxn modelId="{4B471AE2-396E-4C5C-9110-4123DA6DCE53}" srcId="{25AF84C7-6ED7-450C-83EA-4337CE735A70}" destId="{300FCD3E-1ADF-4D8E-8B7F-C23D248E5AA3}" srcOrd="0" destOrd="0" parTransId="{BC272908-DB90-4FCA-8784-0CA7E6A97E8F}" sibTransId="{4A78B380-1F85-4365-BF1F-0BD8AD7C8590}"/>
    <dgm:cxn modelId="{81AE50C2-F587-470B-86FC-B5A28EFEE1BC}" srcId="{25AFBC85-EE41-46FB-A7F4-99ED4084C835}" destId="{0F8DBA57-A3BA-4BC9-A853-67B71E3B3531}" srcOrd="2" destOrd="0" parTransId="{99BB5F99-B845-4128-856A-D40FE489F4C0}" sibTransId="{CD82CFE7-3793-47B0-8B52-9C19EDB40EDE}"/>
    <dgm:cxn modelId="{1926984E-219E-4784-9C94-5B5AFA5B827F}" type="presParOf" srcId="{8C6E4A05-D928-421F-BB35-AB0FFEB0B7C4}" destId="{8C8EDC2C-400F-4A87-B348-71B90CDC58F1}" srcOrd="0" destOrd="0" presId="urn:microsoft.com/office/officeart/2008/layout/TitlePictureLineup"/>
    <dgm:cxn modelId="{45FAD93A-ECB3-4653-B04F-7907673EE537}" type="presParOf" srcId="{8C8EDC2C-400F-4A87-B348-71B90CDC58F1}" destId="{53B4FA82-603E-4EDB-90A9-1DA699C2C901}" srcOrd="0" destOrd="0" presId="urn:microsoft.com/office/officeart/2008/layout/TitlePictureLineup"/>
    <dgm:cxn modelId="{F5A615A8-81AF-4BEC-B8C6-F78C756F5E21}" type="presParOf" srcId="{8C8EDC2C-400F-4A87-B348-71B90CDC58F1}" destId="{48475A52-D924-4818-BEE8-D250047D6B3F}" srcOrd="1" destOrd="0" presId="urn:microsoft.com/office/officeart/2008/layout/TitlePictureLineup"/>
    <dgm:cxn modelId="{C5859EE2-0C44-4D96-A1B8-58566630BE49}" type="presParOf" srcId="{8C8EDC2C-400F-4A87-B348-71B90CDC58F1}" destId="{5ABBC393-AD16-4772-8402-4ABCB8683B4E}" srcOrd="2" destOrd="0" presId="urn:microsoft.com/office/officeart/2008/layout/TitlePictureLineup"/>
    <dgm:cxn modelId="{8C8C87E5-CED4-42A3-ABC4-31635180443A}" type="presParOf" srcId="{8C8EDC2C-400F-4A87-B348-71B90CDC58F1}" destId="{770E20EC-6929-4A45-99D5-285545E37892}" srcOrd="3" destOrd="0" presId="urn:microsoft.com/office/officeart/2008/layout/TitlePictureLineup"/>
    <dgm:cxn modelId="{8DBE8754-A67F-44AB-9B96-7B2431A2F6DF}" type="presParOf" srcId="{8C6E4A05-D928-421F-BB35-AB0FFEB0B7C4}" destId="{F445107B-3E02-430C-9039-D2AE418B235A}" srcOrd="1" destOrd="0" presId="urn:microsoft.com/office/officeart/2008/layout/TitlePictureLineup"/>
    <dgm:cxn modelId="{00591A71-964E-4BF8-8434-A750E881B8FA}" type="presParOf" srcId="{8C6E4A05-D928-421F-BB35-AB0FFEB0B7C4}" destId="{4F88CED5-DAB2-486C-AD16-C2CB6913B61B}" srcOrd="2" destOrd="0" presId="urn:microsoft.com/office/officeart/2008/layout/TitlePictureLineup"/>
    <dgm:cxn modelId="{4A1F529A-A968-4608-8F52-302B001BCC20}" type="presParOf" srcId="{4F88CED5-DAB2-486C-AD16-C2CB6913B61B}" destId="{6806A88B-ACCD-4689-BA2C-F1412EF73B42}" srcOrd="0" destOrd="0" presId="urn:microsoft.com/office/officeart/2008/layout/TitlePictureLineup"/>
    <dgm:cxn modelId="{F1048571-DC26-4EE3-9FCF-59791C9D846E}" type="presParOf" srcId="{4F88CED5-DAB2-486C-AD16-C2CB6913B61B}" destId="{6D3BA09B-A748-477B-98A1-FEDE95925694}" srcOrd="1" destOrd="0" presId="urn:microsoft.com/office/officeart/2008/layout/TitlePictureLineup"/>
    <dgm:cxn modelId="{618668BC-DD4B-400B-958C-6D28C302E453}" type="presParOf" srcId="{4F88CED5-DAB2-486C-AD16-C2CB6913B61B}" destId="{A0810939-5D65-4F5C-894F-F86C706A7A1C}" srcOrd="2" destOrd="0" presId="urn:microsoft.com/office/officeart/2008/layout/TitlePictureLineup"/>
    <dgm:cxn modelId="{6C33947F-0C8F-4DED-85D8-AA95DD54AF81}" type="presParOf" srcId="{4F88CED5-DAB2-486C-AD16-C2CB6913B61B}" destId="{16EEE8E2-3D18-44F6-B04A-3D59841E4FA8}" srcOrd="3" destOrd="0" presId="urn:microsoft.com/office/officeart/2008/layout/TitlePictureLineup"/>
    <dgm:cxn modelId="{1AA1E39A-B611-4176-9044-D4944EE784B6}" type="presParOf" srcId="{8C6E4A05-D928-421F-BB35-AB0FFEB0B7C4}" destId="{BC140B48-2181-4811-AF91-223867D0738E}" srcOrd="3" destOrd="0" presId="urn:microsoft.com/office/officeart/2008/layout/TitlePictureLineup"/>
    <dgm:cxn modelId="{58D6A204-98E0-49C8-9A3A-595FC52CD436}" type="presParOf" srcId="{8C6E4A05-D928-421F-BB35-AB0FFEB0B7C4}" destId="{57293698-40AD-44C8-9B60-0D0C4FC11960}" srcOrd="4" destOrd="0" presId="urn:microsoft.com/office/officeart/2008/layout/TitlePictureLineup"/>
    <dgm:cxn modelId="{EE513C1F-A583-400B-9263-86DB6571904D}" type="presParOf" srcId="{57293698-40AD-44C8-9B60-0D0C4FC11960}" destId="{7F77031C-84AF-49FA-B2E3-6B22E2F49F2B}" srcOrd="0" destOrd="0" presId="urn:microsoft.com/office/officeart/2008/layout/TitlePictureLineup"/>
    <dgm:cxn modelId="{A8AC777D-B7AC-4C28-B94A-4813A7F8F814}" type="presParOf" srcId="{57293698-40AD-44C8-9B60-0D0C4FC11960}" destId="{6FDEA8A3-BC3B-493E-88CC-A57435CCDC96}" srcOrd="1" destOrd="0" presId="urn:microsoft.com/office/officeart/2008/layout/TitlePictureLineup"/>
    <dgm:cxn modelId="{03823A35-4E28-40D3-AD8E-70CB5C5DAD1C}" type="presParOf" srcId="{57293698-40AD-44C8-9B60-0D0C4FC11960}" destId="{EBE06ADE-C892-44D3-AB90-0EE941CCA21D}" srcOrd="2" destOrd="0" presId="urn:microsoft.com/office/officeart/2008/layout/TitlePictureLineup"/>
    <dgm:cxn modelId="{35024233-4753-4853-8248-56E51DA84F13}" type="presParOf" srcId="{57293698-40AD-44C8-9B60-0D0C4FC11960}" destId="{B3686B38-0C87-411A-9F82-923E333643FB}" srcOrd="3" destOrd="0" presId="urn:microsoft.com/office/officeart/2008/layout/TitlePictureLineup"/>
  </dgm:cxnLst>
  <dgm:bg/>
  <dgm:whole>
    <a:ln w="9525" cap="flat" cmpd="sng" algn="ctr">
      <a:solidFill>
        <a:schemeClr val="tx1"/>
      </a:solidFill>
      <a:prstDash val="solid"/>
      <a:round/>
      <a:headEnd type="none" w="med" len="med"/>
      <a:tailEnd type="none" w="med" len="med"/>
    </a:ln>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B4FA82-603E-4EDB-90A9-1DA699C2C901}">
      <dsp:nvSpPr>
        <dsp:cNvPr id="0" name=""/>
        <dsp:cNvSpPr/>
      </dsp:nvSpPr>
      <dsp:spPr>
        <a:xfrm>
          <a:off x="128409" y="669057"/>
          <a:ext cx="0" cy="3316754"/>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8475A52-D924-4818-BEE8-D250047D6B3F}">
      <dsp:nvSpPr>
        <dsp:cNvPr id="0" name=""/>
        <dsp:cNvSpPr/>
      </dsp:nvSpPr>
      <dsp:spPr>
        <a:xfrm>
          <a:off x="145513" y="832131"/>
          <a:ext cx="1744428" cy="1712136"/>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5000" r="-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ABBC393-AD16-4772-8402-4ABCB8683B4E}">
      <dsp:nvSpPr>
        <dsp:cNvPr id="0" name=""/>
        <dsp:cNvSpPr/>
      </dsp:nvSpPr>
      <dsp:spPr>
        <a:xfrm>
          <a:off x="147310" y="2523806"/>
          <a:ext cx="2181268" cy="1713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t" anchorCtr="0">
          <a:noAutofit/>
        </a:bodyPr>
        <a:lstStyle/>
        <a:p>
          <a:pPr lvl="0" algn="l" defTabSz="622300">
            <a:lnSpc>
              <a:spcPct val="90000"/>
            </a:lnSpc>
            <a:spcBef>
              <a:spcPct val="0"/>
            </a:spcBef>
            <a:spcAft>
              <a:spcPct val="35000"/>
            </a:spcAft>
          </a:pPr>
          <a:endParaRPr lang="en-US" sz="1400" kern="1200" dirty="0" smtClean="0"/>
        </a:p>
        <a:p>
          <a:pPr lvl="0" algn="l" defTabSz="622300">
            <a:lnSpc>
              <a:spcPct val="90000"/>
            </a:lnSpc>
            <a:spcBef>
              <a:spcPct val="0"/>
            </a:spcBef>
            <a:spcAft>
              <a:spcPct val="35000"/>
            </a:spcAft>
          </a:pPr>
          <a:endParaRPr lang="en-US" sz="1400" kern="1200" dirty="0" smtClean="0"/>
        </a:p>
        <a:p>
          <a:pPr lvl="0" algn="l" defTabSz="622300">
            <a:lnSpc>
              <a:spcPct val="90000"/>
            </a:lnSpc>
            <a:spcBef>
              <a:spcPct val="0"/>
            </a:spcBef>
            <a:spcAft>
              <a:spcPct val="35000"/>
            </a:spcAft>
          </a:pPr>
          <a:r>
            <a:rPr lang="en-US" sz="1400" kern="1200" dirty="0" smtClean="0"/>
            <a:t>Turn on the </a:t>
          </a:r>
          <a:r>
            <a:rPr lang="en-US" sz="1400" kern="1200" dirty="0" err="1" smtClean="0"/>
            <a:t>bluetooth</a:t>
          </a:r>
          <a:r>
            <a:rPr lang="en-US" sz="1400" kern="1200" dirty="0" smtClean="0"/>
            <a:t> on your smartphone. Power on the device.. </a:t>
          </a:r>
        </a:p>
        <a:p>
          <a:pPr lvl="0" algn="l" defTabSz="622300">
            <a:lnSpc>
              <a:spcPct val="90000"/>
            </a:lnSpc>
            <a:spcBef>
              <a:spcPct val="0"/>
            </a:spcBef>
            <a:spcAft>
              <a:spcPct val="35000"/>
            </a:spcAft>
          </a:pPr>
          <a:r>
            <a:rPr lang="en-US" sz="1400" kern="1200" dirty="0" smtClean="0"/>
            <a:t>Wait for the module to detect the device</a:t>
          </a:r>
          <a:r>
            <a:rPr lang="en-US" sz="1800" kern="1200" dirty="0" smtClean="0"/>
            <a:t>.</a:t>
          </a:r>
        </a:p>
      </dsp:txBody>
      <dsp:txXfrm>
        <a:off x="147310" y="2523806"/>
        <a:ext cx="2181268" cy="1713656"/>
      </dsp:txXfrm>
    </dsp:sp>
    <dsp:sp modelId="{770E20EC-6929-4A45-99D5-285545E37892}">
      <dsp:nvSpPr>
        <dsp:cNvPr id="0" name=""/>
        <dsp:cNvSpPr/>
      </dsp:nvSpPr>
      <dsp:spPr>
        <a:xfrm>
          <a:off x="128409" y="300529"/>
          <a:ext cx="1842641" cy="36852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lvl="0" algn="ctr" defTabSz="889000">
            <a:lnSpc>
              <a:spcPct val="90000"/>
            </a:lnSpc>
            <a:spcBef>
              <a:spcPct val="0"/>
            </a:spcBef>
            <a:spcAft>
              <a:spcPct val="35000"/>
            </a:spcAft>
          </a:pPr>
          <a:r>
            <a:rPr lang="en-US" sz="2000" kern="1200" dirty="0" smtClean="0"/>
            <a:t>Step 1</a:t>
          </a:r>
          <a:endParaRPr lang="en-US" sz="2000" kern="1200" dirty="0"/>
        </a:p>
      </dsp:txBody>
      <dsp:txXfrm>
        <a:off x="128409" y="300529"/>
        <a:ext cx="1842641" cy="368528"/>
      </dsp:txXfrm>
    </dsp:sp>
    <dsp:sp modelId="{6806A88B-ACCD-4689-BA2C-F1412EF73B42}">
      <dsp:nvSpPr>
        <dsp:cNvPr id="0" name=""/>
        <dsp:cNvSpPr/>
      </dsp:nvSpPr>
      <dsp:spPr>
        <a:xfrm>
          <a:off x="2378823" y="724393"/>
          <a:ext cx="0" cy="3316754"/>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D3BA09B-A748-477B-98A1-FEDE95925694}">
      <dsp:nvSpPr>
        <dsp:cNvPr id="0" name=""/>
        <dsp:cNvSpPr/>
      </dsp:nvSpPr>
      <dsp:spPr>
        <a:xfrm>
          <a:off x="2596857" y="831246"/>
          <a:ext cx="1744428" cy="2589376"/>
        </a:xfrm>
        <a:prstGeom prst="rect">
          <a:avLst/>
        </a:prstGeom>
        <a:blipFill rotWithShape="0">
          <a:blip xmlns:r="http://schemas.openxmlformats.org/officeDocument/2006/relationships" r:embed="rId2"/>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810939-5D65-4F5C-894F-F86C706A7A1C}">
      <dsp:nvSpPr>
        <dsp:cNvPr id="0" name=""/>
        <dsp:cNvSpPr/>
      </dsp:nvSpPr>
      <dsp:spPr>
        <a:xfrm>
          <a:off x="2620808" y="3577728"/>
          <a:ext cx="1744637" cy="702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lvl="0" algn="l" defTabSz="644525">
            <a:lnSpc>
              <a:spcPct val="90000"/>
            </a:lnSpc>
            <a:spcBef>
              <a:spcPct val="0"/>
            </a:spcBef>
            <a:spcAft>
              <a:spcPct val="35000"/>
            </a:spcAft>
          </a:pPr>
          <a:r>
            <a:rPr lang="en-US" sz="1450" kern="1200" dirty="0" smtClean="0"/>
            <a:t>Launch the App. and connect it with the device</a:t>
          </a:r>
          <a:endParaRPr lang="en-US" sz="1400" kern="1200" dirty="0"/>
        </a:p>
      </dsp:txBody>
      <dsp:txXfrm>
        <a:off x="2620808" y="3577728"/>
        <a:ext cx="1744637" cy="702993"/>
      </dsp:txXfrm>
    </dsp:sp>
    <dsp:sp modelId="{16EEE8E2-3D18-44F6-B04A-3D59841E4FA8}">
      <dsp:nvSpPr>
        <dsp:cNvPr id="0" name=""/>
        <dsp:cNvSpPr/>
      </dsp:nvSpPr>
      <dsp:spPr>
        <a:xfrm>
          <a:off x="2571328" y="309868"/>
          <a:ext cx="1842641" cy="36852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lvl="0" algn="ctr" defTabSz="889000">
            <a:lnSpc>
              <a:spcPct val="90000"/>
            </a:lnSpc>
            <a:spcBef>
              <a:spcPct val="0"/>
            </a:spcBef>
            <a:spcAft>
              <a:spcPct val="35000"/>
            </a:spcAft>
          </a:pPr>
          <a:r>
            <a:rPr lang="en-US" sz="2000" kern="1200" dirty="0" smtClean="0"/>
            <a:t>Step 2</a:t>
          </a:r>
          <a:endParaRPr lang="en-US" sz="2000" kern="1200" dirty="0"/>
        </a:p>
      </dsp:txBody>
      <dsp:txXfrm>
        <a:off x="2571328" y="309868"/>
        <a:ext cx="1842641" cy="368528"/>
      </dsp:txXfrm>
    </dsp:sp>
    <dsp:sp modelId="{7F77031C-84AF-49FA-B2E3-6B22E2F49F2B}">
      <dsp:nvSpPr>
        <dsp:cNvPr id="0" name=""/>
        <dsp:cNvSpPr/>
      </dsp:nvSpPr>
      <dsp:spPr>
        <a:xfrm>
          <a:off x="4587482" y="763380"/>
          <a:ext cx="0" cy="3316754"/>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FDEA8A3-BC3B-493E-88CC-A57435CCDC96}">
      <dsp:nvSpPr>
        <dsp:cNvPr id="0" name=""/>
        <dsp:cNvSpPr/>
      </dsp:nvSpPr>
      <dsp:spPr>
        <a:xfrm>
          <a:off x="4857371" y="890321"/>
          <a:ext cx="1744428" cy="2630600"/>
        </a:xfrm>
        <a:prstGeom prst="rect">
          <a:avLst/>
        </a:prstGeom>
        <a:blipFill rotWithShape="0">
          <a:blip xmlns:r="http://schemas.openxmlformats.org/officeDocument/2006/relationships" r:embed="rId3"/>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E06ADE-C892-44D3-AB90-0EE941CCA21D}">
      <dsp:nvSpPr>
        <dsp:cNvPr id="0" name=""/>
        <dsp:cNvSpPr/>
      </dsp:nvSpPr>
      <dsp:spPr>
        <a:xfrm>
          <a:off x="4929555" y="3660280"/>
          <a:ext cx="1744428" cy="657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t" anchorCtr="0">
          <a:noAutofit/>
        </a:bodyPr>
        <a:lstStyle/>
        <a:p>
          <a:pPr lvl="0" algn="l" defTabSz="711200">
            <a:lnSpc>
              <a:spcPct val="90000"/>
            </a:lnSpc>
            <a:spcBef>
              <a:spcPct val="0"/>
            </a:spcBef>
            <a:spcAft>
              <a:spcPct val="35000"/>
            </a:spcAft>
          </a:pPr>
          <a:r>
            <a:rPr lang="en-US" sz="1600" kern="1200" dirty="0" smtClean="0"/>
            <a:t>Get the values from the device and display</a:t>
          </a:r>
          <a:endParaRPr lang="en-US" sz="1600" kern="1200" dirty="0"/>
        </a:p>
      </dsp:txBody>
      <dsp:txXfrm>
        <a:off x="4929555" y="3660280"/>
        <a:ext cx="1744428" cy="657358"/>
      </dsp:txXfrm>
    </dsp:sp>
    <dsp:sp modelId="{B3686B38-0C87-411A-9F82-923E333643FB}">
      <dsp:nvSpPr>
        <dsp:cNvPr id="0" name=""/>
        <dsp:cNvSpPr/>
      </dsp:nvSpPr>
      <dsp:spPr>
        <a:xfrm>
          <a:off x="4765239" y="336686"/>
          <a:ext cx="1842641" cy="36852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lvl="0" algn="ctr" defTabSz="889000">
            <a:lnSpc>
              <a:spcPct val="90000"/>
            </a:lnSpc>
            <a:spcBef>
              <a:spcPct val="0"/>
            </a:spcBef>
            <a:spcAft>
              <a:spcPct val="35000"/>
            </a:spcAft>
          </a:pPr>
          <a:r>
            <a:rPr lang="en-US" sz="2000" kern="1200" dirty="0" smtClean="0"/>
            <a:t>Step 3</a:t>
          </a:r>
          <a:endParaRPr lang="en-US" sz="2000" kern="1200" dirty="0"/>
        </a:p>
      </dsp:txBody>
      <dsp:txXfrm>
        <a:off x="4765239" y="336686"/>
        <a:ext cx="1842641" cy="368528"/>
      </dsp:txXfrm>
    </dsp:sp>
    <dsp:sp modelId="{87ACD694-36F9-4193-A8FE-573DA345BCA3}">
      <dsp:nvSpPr>
        <dsp:cNvPr id="0" name=""/>
        <dsp:cNvSpPr/>
      </dsp:nvSpPr>
      <dsp:spPr>
        <a:xfrm>
          <a:off x="6977484" y="781001"/>
          <a:ext cx="0" cy="3316754"/>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5EF084B-0048-459A-9001-2451F5192F25}">
      <dsp:nvSpPr>
        <dsp:cNvPr id="0" name=""/>
        <dsp:cNvSpPr/>
      </dsp:nvSpPr>
      <dsp:spPr>
        <a:xfrm>
          <a:off x="7069616" y="849172"/>
          <a:ext cx="1744428" cy="2674600"/>
        </a:xfrm>
        <a:prstGeom prst="rect">
          <a:avLst/>
        </a:prstGeom>
        <a:blipFill rotWithShape="0">
          <a:blip xmlns:r="http://schemas.openxmlformats.org/officeDocument/2006/relationships" r:embed="rId4"/>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A1C86DE-9AB9-421D-8408-47DA191A0168}">
      <dsp:nvSpPr>
        <dsp:cNvPr id="0" name=""/>
        <dsp:cNvSpPr/>
      </dsp:nvSpPr>
      <dsp:spPr>
        <a:xfrm>
          <a:off x="7045561" y="3591764"/>
          <a:ext cx="1744428" cy="5817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lvl="0" algn="l" defTabSz="800100">
            <a:lnSpc>
              <a:spcPct val="90000"/>
            </a:lnSpc>
            <a:spcBef>
              <a:spcPct val="0"/>
            </a:spcBef>
            <a:spcAft>
              <a:spcPct val="35000"/>
            </a:spcAft>
          </a:pPr>
          <a:r>
            <a:rPr lang="en-US" sz="1800" kern="1200" dirty="0" smtClean="0"/>
            <a:t>Check the previous testing values</a:t>
          </a:r>
          <a:endParaRPr lang="en-US" sz="1800" kern="1200" dirty="0"/>
        </a:p>
      </dsp:txBody>
      <dsp:txXfrm>
        <a:off x="7045561" y="3591764"/>
        <a:ext cx="1744428" cy="581717"/>
      </dsp:txXfrm>
    </dsp:sp>
    <dsp:sp modelId="{4E89074A-DD45-4C30-BE68-0847302086FD}">
      <dsp:nvSpPr>
        <dsp:cNvPr id="0" name=""/>
        <dsp:cNvSpPr/>
      </dsp:nvSpPr>
      <dsp:spPr>
        <a:xfrm>
          <a:off x="6977484" y="340758"/>
          <a:ext cx="1842641" cy="36852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lvl="0" algn="ctr" defTabSz="889000">
            <a:lnSpc>
              <a:spcPct val="90000"/>
            </a:lnSpc>
            <a:spcBef>
              <a:spcPct val="0"/>
            </a:spcBef>
            <a:spcAft>
              <a:spcPct val="35000"/>
            </a:spcAft>
          </a:pPr>
          <a:r>
            <a:rPr lang="en-US" sz="2000" kern="1200" dirty="0" smtClean="0"/>
            <a:t>Step 4</a:t>
          </a:r>
          <a:endParaRPr lang="en-US" sz="2000" kern="1200" dirty="0"/>
        </a:p>
      </dsp:txBody>
      <dsp:txXfrm>
        <a:off x="6977484" y="340758"/>
        <a:ext cx="1842641" cy="3685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B4FA82-603E-4EDB-90A9-1DA699C2C901}">
      <dsp:nvSpPr>
        <dsp:cNvPr id="0" name=""/>
        <dsp:cNvSpPr/>
      </dsp:nvSpPr>
      <dsp:spPr>
        <a:xfrm>
          <a:off x="0" y="569630"/>
          <a:ext cx="0" cy="3800206"/>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8475A52-D924-4818-BEE8-D250047D6B3F}">
      <dsp:nvSpPr>
        <dsp:cNvPr id="0" name=""/>
        <dsp:cNvSpPr/>
      </dsp:nvSpPr>
      <dsp:spPr>
        <a:xfrm>
          <a:off x="191925" y="837363"/>
          <a:ext cx="2914520" cy="3389215"/>
        </a:xfrm>
        <a:prstGeom prst="rect">
          <a:avLst/>
        </a:prstGeom>
        <a:blipFill rotWithShape="1">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ABBC393-AD16-4772-8402-4ABCB8683B4E}">
      <dsp:nvSpPr>
        <dsp:cNvPr id="0" name=""/>
        <dsp:cNvSpPr/>
      </dsp:nvSpPr>
      <dsp:spPr>
        <a:xfrm flipV="1">
          <a:off x="246719" y="2877121"/>
          <a:ext cx="2813286" cy="1021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just" defTabSz="1066800">
            <a:lnSpc>
              <a:spcPct val="90000"/>
            </a:lnSpc>
            <a:spcBef>
              <a:spcPct val="0"/>
            </a:spcBef>
            <a:spcAft>
              <a:spcPct val="35000"/>
            </a:spcAft>
          </a:pPr>
          <a:endParaRPr lang="en-US" sz="2400" kern="1200" dirty="0">
            <a:latin typeface="Times New Roman" panose="02020603050405020304" pitchFamily="18" charset="0"/>
            <a:cs typeface="Times New Roman" panose="02020603050405020304" pitchFamily="18" charset="0"/>
          </a:endParaRPr>
        </a:p>
      </dsp:txBody>
      <dsp:txXfrm rot="10800000">
        <a:off x="246719" y="2877121"/>
        <a:ext cx="2813286" cy="1021990"/>
      </dsp:txXfrm>
    </dsp:sp>
    <dsp:sp modelId="{770E20EC-6929-4A45-99D5-285545E37892}">
      <dsp:nvSpPr>
        <dsp:cNvPr id="0" name=""/>
        <dsp:cNvSpPr/>
      </dsp:nvSpPr>
      <dsp:spPr>
        <a:xfrm>
          <a:off x="504327" y="210941"/>
          <a:ext cx="2111225" cy="42224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lvl="0" algn="ctr" defTabSz="755650">
            <a:lnSpc>
              <a:spcPct val="90000"/>
            </a:lnSpc>
            <a:spcBef>
              <a:spcPct val="0"/>
            </a:spcBef>
            <a:spcAft>
              <a:spcPct val="35000"/>
            </a:spcAft>
          </a:pPr>
          <a:r>
            <a:rPr lang="en-US" sz="1700" kern="1200" dirty="0" smtClean="0"/>
            <a:t>Outdoor Testing</a:t>
          </a:r>
          <a:endParaRPr lang="en-US" sz="1700" kern="1200" dirty="0"/>
        </a:p>
      </dsp:txBody>
      <dsp:txXfrm>
        <a:off x="504327" y="210941"/>
        <a:ext cx="2111225" cy="422245"/>
      </dsp:txXfrm>
    </dsp:sp>
    <dsp:sp modelId="{6806A88B-ACCD-4689-BA2C-F1412EF73B42}">
      <dsp:nvSpPr>
        <dsp:cNvPr id="0" name=""/>
        <dsp:cNvSpPr/>
      </dsp:nvSpPr>
      <dsp:spPr>
        <a:xfrm>
          <a:off x="3217997" y="426372"/>
          <a:ext cx="0" cy="3800206"/>
        </a:xfrm>
        <a:prstGeom prst="line">
          <a:avLst/>
        </a:prstGeom>
        <a:solidFill>
          <a:schemeClr val="lt1">
            <a:alpha val="90000"/>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6D3BA09B-A748-477B-98A1-FEDE95925694}">
      <dsp:nvSpPr>
        <dsp:cNvPr id="0" name=""/>
        <dsp:cNvSpPr/>
      </dsp:nvSpPr>
      <dsp:spPr>
        <a:xfrm flipH="1">
          <a:off x="4963035" y="988315"/>
          <a:ext cx="45710" cy="544784"/>
        </a:xfrm>
        <a:prstGeom prst="rect">
          <a:avLst/>
        </a:prstGeom>
        <a:blipFill dpi="0" rotWithShape="1">
          <a:blip xmlns:r="http://schemas.openxmlformats.org/officeDocument/2006/relationships" r:embed="rId2" cstate="print">
            <a:extLst>
              <a:ext uri="{28A0092B-C50C-407E-A947-70E740481C1C}">
                <a14:useLocalDpi xmlns:a14="http://schemas.microsoft.com/office/drawing/2010/main" val="0"/>
              </a:ext>
            </a:extLst>
          </a:blip>
          <a:srcRect/>
          <a:stretch>
            <a:fillRect r="-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810939-5D65-4F5C-894F-F86C706A7A1C}">
      <dsp:nvSpPr>
        <dsp:cNvPr id="0" name=""/>
        <dsp:cNvSpPr/>
      </dsp:nvSpPr>
      <dsp:spPr>
        <a:xfrm>
          <a:off x="3543091" y="2115753"/>
          <a:ext cx="2798496" cy="1963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just" defTabSz="1066800">
            <a:lnSpc>
              <a:spcPct val="90000"/>
            </a:lnSpc>
            <a:spcBef>
              <a:spcPct val="0"/>
            </a:spcBef>
            <a:spcAft>
              <a:spcPct val="35000"/>
            </a:spcAft>
          </a:pPr>
          <a:endParaRPr lang="en-US" sz="2400" kern="1200" dirty="0"/>
        </a:p>
      </dsp:txBody>
      <dsp:txXfrm>
        <a:off x="3543091" y="2115753"/>
        <a:ext cx="2798496" cy="1963439"/>
      </dsp:txXfrm>
    </dsp:sp>
    <dsp:sp modelId="{16EEE8E2-3D18-44F6-B04A-3D59841E4FA8}">
      <dsp:nvSpPr>
        <dsp:cNvPr id="0" name=""/>
        <dsp:cNvSpPr/>
      </dsp:nvSpPr>
      <dsp:spPr>
        <a:xfrm>
          <a:off x="3825395" y="181554"/>
          <a:ext cx="2111225" cy="42224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lvl="0" algn="ctr" defTabSz="755650">
            <a:lnSpc>
              <a:spcPct val="90000"/>
            </a:lnSpc>
            <a:spcBef>
              <a:spcPct val="0"/>
            </a:spcBef>
            <a:spcAft>
              <a:spcPct val="35000"/>
            </a:spcAft>
          </a:pPr>
          <a:r>
            <a:rPr lang="en-US" sz="1700" kern="1200" dirty="0" smtClean="0"/>
            <a:t>Interview Of Farmers</a:t>
          </a:r>
          <a:endParaRPr lang="en-US" sz="1700" kern="1200" dirty="0"/>
        </a:p>
      </dsp:txBody>
      <dsp:txXfrm>
        <a:off x="3825395" y="181554"/>
        <a:ext cx="2111225" cy="422245"/>
      </dsp:txXfrm>
    </dsp:sp>
    <dsp:sp modelId="{7F77031C-84AF-49FA-B2E3-6B22E2F49F2B}">
      <dsp:nvSpPr>
        <dsp:cNvPr id="0" name=""/>
        <dsp:cNvSpPr/>
      </dsp:nvSpPr>
      <dsp:spPr>
        <a:xfrm>
          <a:off x="6566465" y="287271"/>
          <a:ext cx="0" cy="3800206"/>
        </a:xfrm>
        <a:prstGeom prst="line">
          <a:avLst/>
        </a:prstGeom>
        <a:solidFill>
          <a:schemeClr val="lt1">
            <a:alpha val="90000"/>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6FDEA8A3-BC3B-493E-88CC-A57435CCDC96}">
      <dsp:nvSpPr>
        <dsp:cNvPr id="0" name=""/>
        <dsp:cNvSpPr/>
      </dsp:nvSpPr>
      <dsp:spPr>
        <a:xfrm flipH="1">
          <a:off x="8238241" y="901228"/>
          <a:ext cx="105131" cy="718957"/>
        </a:xfrm>
        <a:prstGeom prst="rect">
          <a:avLst/>
        </a:prstGeom>
        <a:blipFill dpi="0" rotWithShape="1">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E06ADE-C892-44D3-AB90-0EE941CCA21D}">
      <dsp:nvSpPr>
        <dsp:cNvPr id="0" name=""/>
        <dsp:cNvSpPr/>
      </dsp:nvSpPr>
      <dsp:spPr>
        <a:xfrm>
          <a:off x="6835176" y="2115753"/>
          <a:ext cx="2911262" cy="1963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just" defTabSz="1066800">
            <a:lnSpc>
              <a:spcPct val="90000"/>
            </a:lnSpc>
            <a:spcBef>
              <a:spcPct val="0"/>
            </a:spcBef>
            <a:spcAft>
              <a:spcPct val="35000"/>
            </a:spcAft>
          </a:pPr>
          <a:r>
            <a:rPr lang="en-US" sz="2400" kern="1200" dirty="0" smtClean="0"/>
            <a:t>.</a:t>
          </a:r>
          <a:endParaRPr lang="en-US" sz="2400" kern="1200" dirty="0"/>
        </a:p>
      </dsp:txBody>
      <dsp:txXfrm>
        <a:off x="6835176" y="2115753"/>
        <a:ext cx="2911262" cy="1963439"/>
      </dsp:txXfrm>
    </dsp:sp>
    <dsp:sp modelId="{B3686B38-0C87-411A-9F82-923E333643FB}">
      <dsp:nvSpPr>
        <dsp:cNvPr id="0" name=""/>
        <dsp:cNvSpPr/>
      </dsp:nvSpPr>
      <dsp:spPr>
        <a:xfrm>
          <a:off x="7188198" y="181558"/>
          <a:ext cx="2111225" cy="42224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lvl="0" algn="ctr" defTabSz="755650">
            <a:lnSpc>
              <a:spcPct val="90000"/>
            </a:lnSpc>
            <a:spcBef>
              <a:spcPct val="0"/>
            </a:spcBef>
            <a:spcAft>
              <a:spcPct val="35000"/>
            </a:spcAft>
          </a:pPr>
          <a:r>
            <a:rPr lang="en-US" sz="1700" kern="1200" dirty="0" smtClean="0"/>
            <a:t>Indoor Testing</a:t>
          </a:r>
          <a:endParaRPr lang="en-US" sz="1700" kern="1200" dirty="0"/>
        </a:p>
      </dsp:txBody>
      <dsp:txXfrm>
        <a:off x="7188198" y="181558"/>
        <a:ext cx="2111225" cy="422245"/>
      </dsp:txXfrm>
    </dsp:sp>
  </dsp:spTree>
</dsp:drawing>
</file>

<file path=ppt/diagrams/layout1.xml><?xml version="1.0" encoding="utf-8"?>
<dgm:layoutDef xmlns:dgm="http://schemas.openxmlformats.org/drawingml/2006/diagram" xmlns:a="http://schemas.openxmlformats.org/drawingml/2006/main" uniqueId="urn:microsoft.com/office/officeart/2008/layout/TitlePictureLineup">
  <dgm:title val=""/>
  <dgm:desc val=""/>
  <dgm:catLst>
    <dgm:cat type="picture" pri="18000"/>
    <dgm:cat type="pictureconvert" pri="18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dir/>
    </dgm:varLst>
    <dgm:choose name="Name1">
      <dgm:if name="Name2" func="var" arg="dir" op="equ" val="norm">
        <dgm:alg type="lin">
          <dgm:param type="linDir" val="fromL"/>
          <dgm:param type="fallback" val="1D"/>
          <dgm:param type="horzAlign" val="ctr"/>
          <dgm:param type="vertAlign" val="mid"/>
          <dgm:param type="nodeVertAlign" val="t"/>
        </dgm:alg>
      </dgm:if>
      <dgm:else name="Name3">
        <dgm:alg type="lin">
          <dgm:param type="linDir" val="fromR"/>
          <dgm:param type="fallback" val="1D"/>
          <dgm:param type="horzAlign" val="ctr"/>
          <dgm:param type="vertAlign" val="mid"/>
          <dgm:param type="nodeVertAlign" val="t"/>
        </dgm:alg>
      </dgm:else>
    </dgm:choose>
    <dgm:shape xmlns:r="http://schemas.openxmlformats.org/officeDocument/2006/relationships" r:blip="">
      <dgm:adjLst/>
    </dgm:shape>
    <dgm:constrLst>
      <dgm:constr type="h" for="des" forName="Child" op="equ"/>
      <dgm:constr type="w" for="des" forName="Child" op="equ"/>
      <dgm:constr type="h" for="des" forName="Accent" op="equ"/>
      <dgm:constr type="w" for="des" forName="Accent" op="equ"/>
      <dgm:constr type="primFontSz" for="des" forName="Parent" op="equ"/>
      <dgm:constr type="primFontSz" for="des" forName="Child" op="equ"/>
      <dgm:constr type="w" for="ch" forName="composite" refType="w"/>
      <dgm:constr type="h" for="ch" forName="composite" refType="h"/>
      <dgm:constr type="sp" refType="w" refFor="ch" refForName="composite" op="equ" fact="0.1"/>
      <dgm:constr type="w" for="ch" forName="sibTrans" refType="w" refFor="ch" refForName="composite" op="equ" fact="0.05"/>
      <dgm:constr type="h" for="ch" forName="sibTrans" refType="w" refFor="ch" refForName="sibTrans" op="equ"/>
    </dgm:constrLst>
    <dgm:forEach name="nodesForEach" axis="ch" ptType="node">
      <dgm:layoutNode name="composite">
        <dgm:alg type="composite">
          <dgm:param type="ar" val="0.5"/>
        </dgm:alg>
        <dgm:shape xmlns:r="http://schemas.openxmlformats.org/officeDocument/2006/relationships" r:blip="">
          <dgm:adjLst/>
        </dgm:shape>
        <dgm:choose name="Name4">
          <dgm:if name="Name5" func="var" arg="dir" op="equ" val="norm">
            <dgm:constrLst>
              <dgm:constr type="l" for="ch" forName="Parent" refType="w" fact="0"/>
              <dgm:constr type="t" for="ch" forName="Parent" refType="h" fact="0"/>
              <dgm:constr type="w" for="ch" forName="Parent" refType="w"/>
              <dgm:constr type="h" for="ch" forName="Parent" refType="h" fact="0.1"/>
              <dgm:constr type="l" for="ch" forName="Accent" refType="w" fact="0"/>
              <dgm:constr type="b" for="ch" forName="Accent" refType="h"/>
              <dgm:constr type="w" for="ch" forName="Accent" refType="w" fact="0"/>
              <dgm:constr type="h" for="ch" forName="Accent" refType="h" fact="0.9"/>
              <dgm:constr type="l" for="ch" forName="Image" refType="w" fact="0.05"/>
              <dgm:constr type="t" for="ch" forName="Image" refType="h" fact="0.13"/>
              <dgm:constr type="w" for="ch" forName="Image" refType="w" fact="0.9467"/>
              <dgm:constr type="h" for="ch" forName="Image" refType="h" fact="0.405"/>
              <dgm:constr type="l" for="ch" forName="Child" refType="w" fact="0.05"/>
              <dgm:constr type="t" for="ch" forName="Child" refType="h" fact="0.535"/>
              <dgm:constr type="w" for="ch" forName="Child" refType="w" fact="0.9467"/>
              <dgm:constr type="h" for="ch" forName="Child" refType="h" fact="0.465"/>
            </dgm:constrLst>
          </dgm:if>
          <dgm:else name="Name6">
            <dgm:constrLst>
              <dgm:constr type="l" for="ch" forName="Parent" refType="w" fact="0"/>
              <dgm:constr type="t" for="ch" forName="Parent" refType="h" fact="0"/>
              <dgm:constr type="w" for="ch" forName="Parent" refType="w"/>
              <dgm:constr type="h" for="ch" forName="Parent" refType="h" fact="0.1"/>
              <dgm:constr type="l" for="ch" forName="Accent" refType="w"/>
              <dgm:constr type="b" for="ch" forName="Accent" refType="h"/>
              <dgm:constr type="h" for="ch" forName="Accent" refType="h" fact="0.9"/>
              <dgm:constr type="l" for="ch" forName="Image" refType="w" fact="0"/>
              <dgm:constr type="t" for="ch" forName="Image" refType="h" fact="0.13"/>
              <dgm:constr type="w" for="ch" forName="Image" refType="w" fact="0.9467"/>
              <dgm:constr type="h" for="ch" forName="Image" refType="h" fact="0.405"/>
              <dgm:constr type="l" for="ch" forName="Child" refType="w" fact="0"/>
              <dgm:constr type="t" for="ch" forName="Child" refType="h" fact="0.535"/>
              <dgm:constr type="w" for="ch" forName="Child" refType="w" fact="0.9467"/>
              <dgm:constr type="h" for="ch" forName="Child" refType="h" fact="0.465"/>
            </dgm:constrLst>
          </dgm:else>
        </dgm:choose>
        <dgm:forEach name="Name7" axis="self" ptType="node">
          <dgm:layoutNode name="Accent" styleLbl="alignAcc1">
            <dgm:alg type="sp"/>
            <dgm:shape xmlns:r="http://schemas.openxmlformats.org/officeDocument/2006/relationships" type="line" r:blip="">
              <dgm:adjLst/>
            </dgm:shape>
            <dgm:presOf/>
          </dgm:layoutNode>
          <dgm:layoutNode name="Image">
            <dgm:alg type="sp"/>
            <dgm:shape xmlns:r="http://schemas.openxmlformats.org/officeDocument/2006/relationships" type="rect" r:blip="" blipPhldr="1">
              <dgm:adjLst/>
            </dgm:shape>
            <dgm:presOf/>
          </dgm:layoutNode>
          <dgm:layoutNode name="Child" styleLbl="revTx">
            <dgm:varLst>
              <dgm:bulletEnabled val="1"/>
            </dgm:varLst>
            <dgm:choose name="Name8">
              <dgm:if name="Name9" axis="ch" ptType="node" func="cnt" op="gt" val="1">
                <dgm:choose name="Name10">
                  <dgm:if name="Name11" func="var" arg="dir" op="equ" val="norm">
                    <dgm:alg type="tx">
                      <dgm:param type="shpTxLTRAlignCh" val="l"/>
                      <dgm:param type="shpTxRTLAlignCh" val="r"/>
                      <dgm:param type="txAnchorVert" val="t"/>
                      <dgm:param type="stBulletLvl" val="1"/>
                    </dgm:alg>
                  </dgm:if>
                  <dgm:else name="Name12">
                    <dgm:alg type="tx">
                      <dgm:param type="shpTxLTRAlignCh" val="l"/>
                      <dgm:param type="shpTxRTLAlignCh" val="r"/>
                      <dgm:param type="txAnchorVert" val="t"/>
                      <dgm:param type="stBulletLvl" val="1"/>
                    </dgm:alg>
                  </dgm:else>
                </dgm:choose>
              </dgm:if>
              <dgm:else name="Name13">
                <dgm:choose name="Name14">
                  <dgm:if name="Name15" func="var" arg="dir" op="equ" val="norm">
                    <dgm:alg type="tx">
                      <dgm:param type="shpTxLTRAlignCh" val="l"/>
                      <dgm:param type="shpTxRTLAlignCh" val="r"/>
                      <dgm:param type="txAnchorVert" val="t"/>
                      <dgm:param type="stBulletLvl" val="2"/>
                    </dgm:alg>
                  </dgm:if>
                  <dgm:else name="Name16">
                    <dgm:alg type="tx">
                      <dgm:param type="shpTxLTRAlignCh" val="l"/>
                      <dgm:param type="shpTxRTLAlignCh" val="r"/>
                      <dgm:param type="txAnchorVert" val="t"/>
                      <dgm:param type="stBulletLvl" val="2"/>
                    </dgm:alg>
                  </dgm:else>
                </dgm:choose>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Parent" styleLbl="alignNode1">
            <dgm:varLst>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TitlePictureLineup">
  <dgm:title val=""/>
  <dgm:desc val=""/>
  <dgm:catLst>
    <dgm:cat type="picture" pri="18000"/>
    <dgm:cat type="pictureconvert" pri="18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dir/>
    </dgm:varLst>
    <dgm:choose name="Name1">
      <dgm:if name="Name2" func="var" arg="dir" op="equ" val="norm">
        <dgm:alg type="lin">
          <dgm:param type="linDir" val="fromL"/>
          <dgm:param type="fallback" val="1D"/>
          <dgm:param type="horzAlign" val="ctr"/>
          <dgm:param type="vertAlign" val="mid"/>
          <dgm:param type="nodeVertAlign" val="t"/>
        </dgm:alg>
      </dgm:if>
      <dgm:else name="Name3">
        <dgm:alg type="lin">
          <dgm:param type="linDir" val="fromR"/>
          <dgm:param type="fallback" val="1D"/>
          <dgm:param type="horzAlign" val="ctr"/>
          <dgm:param type="vertAlign" val="mid"/>
          <dgm:param type="nodeVertAlign" val="t"/>
        </dgm:alg>
      </dgm:else>
    </dgm:choose>
    <dgm:shape xmlns:r="http://schemas.openxmlformats.org/officeDocument/2006/relationships" r:blip="">
      <dgm:adjLst/>
    </dgm:shape>
    <dgm:constrLst>
      <dgm:constr type="h" for="des" forName="Child" op="equ"/>
      <dgm:constr type="w" for="des" forName="Child" op="equ"/>
      <dgm:constr type="h" for="des" forName="Accent" op="equ"/>
      <dgm:constr type="w" for="des" forName="Accent" op="equ"/>
      <dgm:constr type="primFontSz" for="des" forName="Parent" op="equ"/>
      <dgm:constr type="primFontSz" for="des" forName="Child" op="equ"/>
      <dgm:constr type="w" for="ch" forName="composite" refType="w"/>
      <dgm:constr type="h" for="ch" forName="composite" refType="h"/>
      <dgm:constr type="sp" refType="w" refFor="ch" refForName="composite" op="equ" fact="0.1"/>
      <dgm:constr type="w" for="ch" forName="sibTrans" refType="w" refFor="ch" refForName="composite" op="equ" fact="0.05"/>
      <dgm:constr type="h" for="ch" forName="sibTrans" refType="w" refFor="ch" refForName="sibTrans" op="equ"/>
    </dgm:constrLst>
    <dgm:forEach name="nodesForEach" axis="ch" ptType="node">
      <dgm:layoutNode name="composite">
        <dgm:alg type="composite">
          <dgm:param type="ar" val="0.5"/>
        </dgm:alg>
        <dgm:shape xmlns:r="http://schemas.openxmlformats.org/officeDocument/2006/relationships" r:blip="">
          <dgm:adjLst/>
        </dgm:shape>
        <dgm:choose name="Name4">
          <dgm:if name="Name5" func="var" arg="dir" op="equ" val="norm">
            <dgm:constrLst>
              <dgm:constr type="l" for="ch" forName="Parent" refType="w" fact="0"/>
              <dgm:constr type="t" for="ch" forName="Parent" refType="h" fact="0"/>
              <dgm:constr type="w" for="ch" forName="Parent" refType="w"/>
              <dgm:constr type="h" for="ch" forName="Parent" refType="h" fact="0.1"/>
              <dgm:constr type="l" for="ch" forName="Accent" refType="w" fact="0"/>
              <dgm:constr type="b" for="ch" forName="Accent" refType="h"/>
              <dgm:constr type="w" for="ch" forName="Accent" refType="w" fact="0"/>
              <dgm:constr type="h" for="ch" forName="Accent" refType="h" fact="0.9"/>
              <dgm:constr type="l" for="ch" forName="Image" refType="w" fact="0.05"/>
              <dgm:constr type="t" for="ch" forName="Image" refType="h" fact="0.13"/>
              <dgm:constr type="w" for="ch" forName="Image" refType="w" fact="0.9467"/>
              <dgm:constr type="h" for="ch" forName="Image" refType="h" fact="0.405"/>
              <dgm:constr type="l" for="ch" forName="Child" refType="w" fact="0.05"/>
              <dgm:constr type="t" for="ch" forName="Child" refType="h" fact="0.535"/>
              <dgm:constr type="w" for="ch" forName="Child" refType="w" fact="0.9467"/>
              <dgm:constr type="h" for="ch" forName="Child" refType="h" fact="0.465"/>
            </dgm:constrLst>
          </dgm:if>
          <dgm:else name="Name6">
            <dgm:constrLst>
              <dgm:constr type="l" for="ch" forName="Parent" refType="w" fact="0"/>
              <dgm:constr type="t" for="ch" forName="Parent" refType="h" fact="0"/>
              <dgm:constr type="w" for="ch" forName="Parent" refType="w"/>
              <dgm:constr type="h" for="ch" forName="Parent" refType="h" fact="0.1"/>
              <dgm:constr type="l" for="ch" forName="Accent" refType="w"/>
              <dgm:constr type="b" for="ch" forName="Accent" refType="h"/>
              <dgm:constr type="h" for="ch" forName="Accent" refType="h" fact="0.9"/>
              <dgm:constr type="l" for="ch" forName="Image" refType="w" fact="0"/>
              <dgm:constr type="t" for="ch" forName="Image" refType="h" fact="0.13"/>
              <dgm:constr type="w" for="ch" forName="Image" refType="w" fact="0.9467"/>
              <dgm:constr type="h" for="ch" forName="Image" refType="h" fact="0.405"/>
              <dgm:constr type="l" for="ch" forName="Child" refType="w" fact="0"/>
              <dgm:constr type="t" for="ch" forName="Child" refType="h" fact="0.535"/>
              <dgm:constr type="w" for="ch" forName="Child" refType="w" fact="0.9467"/>
              <dgm:constr type="h" for="ch" forName="Child" refType="h" fact="0.465"/>
            </dgm:constrLst>
          </dgm:else>
        </dgm:choose>
        <dgm:forEach name="Name7" axis="self" ptType="node">
          <dgm:layoutNode name="Accent" styleLbl="alignAcc1">
            <dgm:alg type="sp"/>
            <dgm:shape xmlns:r="http://schemas.openxmlformats.org/officeDocument/2006/relationships" type="line" r:blip="">
              <dgm:adjLst/>
            </dgm:shape>
            <dgm:presOf/>
          </dgm:layoutNode>
          <dgm:layoutNode name="Image">
            <dgm:alg type="sp"/>
            <dgm:shape xmlns:r="http://schemas.openxmlformats.org/officeDocument/2006/relationships" type="rect" r:blip="" blipPhldr="1">
              <dgm:adjLst/>
            </dgm:shape>
            <dgm:presOf/>
          </dgm:layoutNode>
          <dgm:layoutNode name="Child" styleLbl="revTx">
            <dgm:varLst>
              <dgm:bulletEnabled val="1"/>
            </dgm:varLst>
            <dgm:choose name="Name8">
              <dgm:if name="Name9" axis="ch" ptType="node" func="cnt" op="gt" val="1">
                <dgm:choose name="Name10">
                  <dgm:if name="Name11" func="var" arg="dir" op="equ" val="norm">
                    <dgm:alg type="tx">
                      <dgm:param type="shpTxLTRAlignCh" val="l"/>
                      <dgm:param type="shpTxRTLAlignCh" val="r"/>
                      <dgm:param type="txAnchorVert" val="t"/>
                      <dgm:param type="stBulletLvl" val="1"/>
                    </dgm:alg>
                  </dgm:if>
                  <dgm:else name="Name12">
                    <dgm:alg type="tx">
                      <dgm:param type="shpTxLTRAlignCh" val="l"/>
                      <dgm:param type="shpTxRTLAlignCh" val="r"/>
                      <dgm:param type="txAnchorVert" val="t"/>
                      <dgm:param type="stBulletLvl" val="1"/>
                    </dgm:alg>
                  </dgm:else>
                </dgm:choose>
              </dgm:if>
              <dgm:else name="Name13">
                <dgm:choose name="Name14">
                  <dgm:if name="Name15" func="var" arg="dir" op="equ" val="norm">
                    <dgm:alg type="tx">
                      <dgm:param type="shpTxLTRAlignCh" val="l"/>
                      <dgm:param type="shpTxRTLAlignCh" val="r"/>
                      <dgm:param type="txAnchorVert" val="t"/>
                      <dgm:param type="stBulletLvl" val="2"/>
                    </dgm:alg>
                  </dgm:if>
                  <dgm:else name="Name16">
                    <dgm:alg type="tx">
                      <dgm:param type="shpTxLTRAlignCh" val="l"/>
                      <dgm:param type="shpTxRTLAlignCh" val="r"/>
                      <dgm:param type="txAnchorVert" val="t"/>
                      <dgm:param type="stBulletLvl" val="2"/>
                    </dgm:alg>
                  </dgm:else>
                </dgm:choose>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Parent" styleLbl="alignNode1">
            <dgm:varLst>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pPr/>
              <a:t>12/3/2018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pPr/>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png>
</file>

<file path=ppt/media/image14.png>
</file>

<file path=ppt/media/image15.jpeg>
</file>

<file path=ppt/media/image16.png>
</file>

<file path=ppt/media/image17.pn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pPr/>
              <a:t>12/3/2018</a:t>
            </a:fld>
            <a:endParaRPr lang="en-US"/>
          </a:p>
        </p:txBody>
      </p:sp>
      <p:sp>
        <p:nvSpPr>
          <p:cNvPr id="4" name="Slide Image Placeholder 3"/>
          <p:cNvSpPr>
            <a:spLocks noGrp="1" noRot="1" noChangeAspect="1"/>
          </p:cNvSpPr>
          <p:nvPr>
            <p:ph type="sldImg" idx="2"/>
          </p:nvPr>
        </p:nvSpPr>
        <p:spPr>
          <a:xfrm>
            <a:off x="1247775" y="1143000"/>
            <a:ext cx="43624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pPr/>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614997" rtl="0" eaLnBrk="1" latinLnBrk="0" hangingPunct="1">
      <a:defRPr sz="807" kern="1200">
        <a:solidFill>
          <a:schemeClr val="tx1"/>
        </a:solidFill>
        <a:latin typeface="+mn-lt"/>
        <a:ea typeface="+mn-ea"/>
        <a:cs typeface="+mn-cs"/>
      </a:defRPr>
    </a:lvl1pPr>
    <a:lvl2pPr marL="307499" algn="l" defTabSz="614997" rtl="0" eaLnBrk="1" latinLnBrk="0" hangingPunct="1">
      <a:defRPr sz="807" kern="1200">
        <a:solidFill>
          <a:schemeClr val="tx1"/>
        </a:solidFill>
        <a:latin typeface="+mn-lt"/>
        <a:ea typeface="+mn-ea"/>
        <a:cs typeface="+mn-cs"/>
      </a:defRPr>
    </a:lvl2pPr>
    <a:lvl3pPr marL="614997" algn="l" defTabSz="614997" rtl="0" eaLnBrk="1" latinLnBrk="0" hangingPunct="1">
      <a:defRPr sz="807" kern="1200">
        <a:solidFill>
          <a:schemeClr val="tx1"/>
        </a:solidFill>
        <a:latin typeface="+mn-lt"/>
        <a:ea typeface="+mn-ea"/>
        <a:cs typeface="+mn-cs"/>
      </a:defRPr>
    </a:lvl3pPr>
    <a:lvl4pPr marL="922496" algn="l" defTabSz="614997" rtl="0" eaLnBrk="1" latinLnBrk="0" hangingPunct="1">
      <a:defRPr sz="807" kern="1200">
        <a:solidFill>
          <a:schemeClr val="tx1"/>
        </a:solidFill>
        <a:latin typeface="+mn-lt"/>
        <a:ea typeface="+mn-ea"/>
        <a:cs typeface="+mn-cs"/>
      </a:defRPr>
    </a:lvl4pPr>
    <a:lvl5pPr marL="1229995" algn="l" defTabSz="614997" rtl="0" eaLnBrk="1" latinLnBrk="0" hangingPunct="1">
      <a:defRPr sz="807" kern="1200">
        <a:solidFill>
          <a:schemeClr val="tx1"/>
        </a:solidFill>
        <a:latin typeface="+mn-lt"/>
        <a:ea typeface="+mn-ea"/>
        <a:cs typeface="+mn-cs"/>
      </a:defRPr>
    </a:lvl5pPr>
    <a:lvl6pPr marL="1537494" algn="l" defTabSz="614997" rtl="0" eaLnBrk="1" latinLnBrk="0" hangingPunct="1">
      <a:defRPr sz="807" kern="1200">
        <a:solidFill>
          <a:schemeClr val="tx1"/>
        </a:solidFill>
        <a:latin typeface="+mn-lt"/>
        <a:ea typeface="+mn-ea"/>
        <a:cs typeface="+mn-cs"/>
      </a:defRPr>
    </a:lvl6pPr>
    <a:lvl7pPr marL="1844992" algn="l" defTabSz="614997" rtl="0" eaLnBrk="1" latinLnBrk="0" hangingPunct="1">
      <a:defRPr sz="807" kern="1200">
        <a:solidFill>
          <a:schemeClr val="tx1"/>
        </a:solidFill>
        <a:latin typeface="+mn-lt"/>
        <a:ea typeface="+mn-ea"/>
        <a:cs typeface="+mn-cs"/>
      </a:defRPr>
    </a:lvl7pPr>
    <a:lvl8pPr marL="2152491" algn="l" defTabSz="614997" rtl="0" eaLnBrk="1" latinLnBrk="0" hangingPunct="1">
      <a:defRPr sz="807" kern="1200">
        <a:solidFill>
          <a:schemeClr val="tx1"/>
        </a:solidFill>
        <a:latin typeface="+mn-lt"/>
        <a:ea typeface="+mn-ea"/>
        <a:cs typeface="+mn-cs"/>
      </a:defRPr>
    </a:lvl8pPr>
    <a:lvl9pPr marL="2459990" algn="l" defTabSz="614997" rtl="0" eaLnBrk="1" latinLnBrk="0" hangingPunct="1">
      <a:defRPr sz="807"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32" name="Instructions"/>
          <p:cNvSpPr/>
          <p:nvPr userDrawn="1"/>
        </p:nvSpPr>
        <p:spPr>
          <a:xfrm>
            <a:off x="30551031" y="-1"/>
            <a:ext cx="8583610" cy="2139632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78303" rIns="178303" rtlCol="0" anchor="t"/>
          <a:lstStyle/>
          <a:p>
            <a:pPr lvl="0">
              <a:spcBef>
                <a:spcPts val="780"/>
              </a:spcBef>
            </a:pPr>
            <a:r>
              <a:rPr sz="624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780"/>
              </a:spcBef>
            </a:pPr>
            <a:r>
              <a:rPr lang="en-US" sz="4289" dirty="0" smtClean="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94"/>
              </a:spcBef>
            </a:pPr>
            <a:endParaRPr sz="3900" dirty="0">
              <a:solidFill>
                <a:prstClr val="white">
                  <a:lumMod val="50000"/>
                </a:prstClr>
              </a:solidFill>
              <a:latin typeface="Calibri Light" panose="020F0302020204030204" pitchFamily="34" charset="0"/>
              <a:cs typeface="Calibri" panose="020F0502020204030204" pitchFamily="34" charset="0"/>
            </a:endParaRPr>
          </a:p>
          <a:p>
            <a:pPr lvl="0">
              <a:spcBef>
                <a:spcPts val="780"/>
              </a:spcBef>
            </a:pPr>
            <a:r>
              <a:rPr sz="572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780"/>
              </a:spcBef>
            </a:pPr>
            <a:r>
              <a:rPr sz="4289"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4289" dirty="0" smtClean="0">
                <a:solidFill>
                  <a:prstClr val="white">
                    <a:lumMod val="50000"/>
                  </a:prstClr>
                </a:solidFill>
                <a:latin typeface="Calibri Light" panose="020F0302020204030204" pitchFamily="34" charset="0"/>
                <a:cs typeface="Calibri" panose="020F0502020204030204" pitchFamily="34" charset="0"/>
              </a:rPr>
              <a:t>poster </a:t>
            </a:r>
            <a:r>
              <a:rPr sz="4289" dirty="0" smtClean="0">
                <a:solidFill>
                  <a:prstClr val="white">
                    <a:lumMod val="50000"/>
                  </a:prstClr>
                </a:solidFill>
                <a:latin typeface="Calibri Light" panose="020F0302020204030204" pitchFamily="34" charset="0"/>
                <a:cs typeface="Calibri" panose="020F0502020204030204" pitchFamily="34" charset="0"/>
              </a:rPr>
              <a:t>are </a:t>
            </a:r>
            <a:r>
              <a:rPr sz="4289" dirty="0">
                <a:solidFill>
                  <a:prstClr val="white">
                    <a:lumMod val="50000"/>
                  </a:prstClr>
                </a:solidFill>
                <a:latin typeface="Calibri Light" panose="020F0302020204030204" pitchFamily="34" charset="0"/>
                <a:cs typeface="Calibri" panose="020F0502020204030204" pitchFamily="34" charset="0"/>
              </a:rPr>
              <a:t>formatted for you. </a:t>
            </a:r>
            <a:r>
              <a:rPr lang="en-US" sz="4289" dirty="0" smtClean="0">
                <a:solidFill>
                  <a:prstClr val="white">
                    <a:lumMod val="50000"/>
                  </a:prstClr>
                </a:solidFill>
                <a:latin typeface="Calibri Light" panose="020F0302020204030204" pitchFamily="34" charset="0"/>
                <a:cs typeface="Calibri" panose="020F0502020204030204" pitchFamily="34" charset="0"/>
              </a:rPr>
              <a:t>Type</a:t>
            </a:r>
            <a:r>
              <a:rPr lang="en-US" sz="4289" baseline="0" dirty="0" smtClean="0">
                <a:solidFill>
                  <a:prstClr val="white">
                    <a:lumMod val="50000"/>
                  </a:prstClr>
                </a:solidFill>
                <a:latin typeface="Calibri Light" panose="020F0302020204030204" pitchFamily="34" charset="0"/>
                <a:cs typeface="Calibri" panose="020F0502020204030204" pitchFamily="34" charset="0"/>
              </a:rPr>
              <a:t> in the placeholders </a:t>
            </a:r>
            <a:r>
              <a:rPr lang="en-US" sz="4289" dirty="0" smtClean="0">
                <a:solidFill>
                  <a:prstClr val="white">
                    <a:lumMod val="50000"/>
                  </a:prstClr>
                </a:solidFill>
                <a:latin typeface="Calibri Light" panose="020F0302020204030204" pitchFamily="34" charset="0"/>
                <a:cs typeface="Calibri" panose="020F0502020204030204" pitchFamily="34" charset="0"/>
              </a:rPr>
              <a:t>to add text, or c</a:t>
            </a:r>
            <a:r>
              <a:rPr lang="en-US" sz="4289" baseline="0" dirty="0" smtClean="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560"/>
              </a:spcBef>
            </a:pPr>
            <a:r>
              <a:rPr lang="en-US" sz="4289" dirty="0" smtClean="0">
                <a:solidFill>
                  <a:prstClr val="white">
                    <a:lumMod val="50000"/>
                  </a:prstClr>
                </a:solidFill>
                <a:latin typeface="Calibri Light" panose="020F0302020204030204" pitchFamily="34" charset="0"/>
                <a:cs typeface="Calibri" panose="020F0502020204030204" pitchFamily="34" charset="0"/>
              </a:rPr>
              <a:t>T</a:t>
            </a:r>
            <a:r>
              <a:rPr sz="4289" dirty="0" smtClean="0">
                <a:solidFill>
                  <a:prstClr val="white">
                    <a:lumMod val="50000"/>
                  </a:prstClr>
                </a:solidFill>
                <a:latin typeface="Calibri Light" panose="020F0302020204030204" pitchFamily="34" charset="0"/>
                <a:cs typeface="Calibri" panose="020F0502020204030204" pitchFamily="34" charset="0"/>
              </a:rPr>
              <a:t>o </a:t>
            </a:r>
            <a:r>
              <a:rPr sz="4289" dirty="0">
                <a:solidFill>
                  <a:prstClr val="white">
                    <a:lumMod val="50000"/>
                  </a:prstClr>
                </a:solidFill>
                <a:latin typeface="Calibri Light" panose="020F0302020204030204" pitchFamily="34" charset="0"/>
                <a:cs typeface="Calibri" panose="020F0502020204030204" pitchFamily="34" charset="0"/>
              </a:rPr>
              <a:t>add or remove bullet points from text, </a:t>
            </a:r>
            <a:r>
              <a:rPr sz="4289" dirty="0" smtClean="0">
                <a:solidFill>
                  <a:prstClr val="white">
                    <a:lumMod val="50000"/>
                  </a:prstClr>
                </a:solidFill>
                <a:latin typeface="Calibri Light" panose="020F0302020204030204" pitchFamily="34" charset="0"/>
                <a:cs typeface="Calibri" panose="020F0502020204030204" pitchFamily="34" charset="0"/>
              </a:rPr>
              <a:t>click </a:t>
            </a:r>
            <a:r>
              <a:rPr sz="4289" dirty="0">
                <a:solidFill>
                  <a:prstClr val="white">
                    <a:lumMod val="50000"/>
                  </a:prstClr>
                </a:solidFill>
                <a:latin typeface="Calibri Light" panose="020F0302020204030204" pitchFamily="34" charset="0"/>
                <a:cs typeface="Calibri" panose="020F0502020204030204" pitchFamily="34" charset="0"/>
              </a:rPr>
              <a:t>the Bullets button on the Home tab.</a:t>
            </a:r>
          </a:p>
          <a:p>
            <a:pPr lvl="0">
              <a:spcBef>
                <a:spcPts val="1560"/>
              </a:spcBef>
            </a:pPr>
            <a:r>
              <a:rPr sz="4289"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4289" dirty="0" smtClean="0">
                <a:solidFill>
                  <a:prstClr val="white">
                    <a:lumMod val="50000"/>
                  </a:prstClr>
                </a:solidFill>
                <a:latin typeface="Calibri Light" panose="020F0302020204030204" pitchFamily="34" charset="0"/>
                <a:cs typeface="Calibri" panose="020F0502020204030204" pitchFamily="34" charset="0"/>
              </a:rPr>
              <a:t>content</a:t>
            </a:r>
            <a:r>
              <a:rPr sz="4289" dirty="0" smtClean="0">
                <a:solidFill>
                  <a:prstClr val="white">
                    <a:lumMod val="50000"/>
                  </a:prstClr>
                </a:solidFill>
                <a:latin typeface="Calibri Light" panose="020F0302020204030204" pitchFamily="34" charset="0"/>
                <a:cs typeface="Calibri" panose="020F0502020204030204" pitchFamily="34" charset="0"/>
              </a:rPr>
              <a:t> </a:t>
            </a:r>
            <a:r>
              <a:rPr sz="4289" dirty="0">
                <a:solidFill>
                  <a:prstClr val="white">
                    <a:lumMod val="50000"/>
                  </a:prstClr>
                </a:solidFill>
                <a:latin typeface="Calibri Light" panose="020F0302020204030204" pitchFamily="34" charset="0"/>
                <a:cs typeface="Calibri" panose="020F0502020204030204" pitchFamily="34" charset="0"/>
              </a:rPr>
              <a:t>or body text, </a:t>
            </a:r>
            <a:r>
              <a:rPr sz="4289" dirty="0" smtClean="0">
                <a:solidFill>
                  <a:prstClr val="white">
                    <a:lumMod val="50000"/>
                  </a:prstClr>
                </a:solidFill>
                <a:latin typeface="Calibri Light" panose="020F0302020204030204" pitchFamily="34" charset="0"/>
                <a:cs typeface="Calibri" panose="020F0502020204030204" pitchFamily="34" charset="0"/>
              </a:rPr>
              <a:t>make </a:t>
            </a:r>
            <a:r>
              <a:rPr sz="4289" dirty="0">
                <a:solidFill>
                  <a:prstClr val="white">
                    <a:lumMod val="50000"/>
                  </a:prstClr>
                </a:solidFill>
                <a:latin typeface="Calibri Light" panose="020F0302020204030204" pitchFamily="34" charset="0"/>
                <a:cs typeface="Calibri" panose="020F0502020204030204" pitchFamily="34" charset="0"/>
              </a:rPr>
              <a:t>a copy of what you need and drag it into place. PowerPoint’s Smart Guides will help you align it with everything else.</a:t>
            </a:r>
          </a:p>
          <a:p>
            <a:pPr lvl="0">
              <a:spcBef>
                <a:spcPts val="1560"/>
              </a:spcBef>
            </a:pPr>
            <a:r>
              <a:rPr sz="4289" dirty="0" smtClean="0">
                <a:solidFill>
                  <a:prstClr val="white">
                    <a:lumMod val="50000"/>
                  </a:prstClr>
                </a:solidFill>
                <a:latin typeface="Calibri Light" panose="020F0302020204030204" pitchFamily="34" charset="0"/>
                <a:cs typeface="Calibri" panose="020F0502020204030204" pitchFamily="34" charset="0"/>
              </a:rPr>
              <a:t>Want to use your own picture</a:t>
            </a:r>
            <a:r>
              <a:rPr lang="en-US" sz="4289" dirty="0" smtClean="0">
                <a:solidFill>
                  <a:prstClr val="white">
                    <a:lumMod val="50000"/>
                  </a:prstClr>
                </a:solidFill>
                <a:latin typeface="Calibri Light" panose="020F0302020204030204" pitchFamily="34" charset="0"/>
                <a:cs typeface="Calibri" panose="020F0502020204030204" pitchFamily="34" charset="0"/>
              </a:rPr>
              <a:t>s</a:t>
            </a:r>
            <a:r>
              <a:rPr sz="4289" dirty="0" smtClean="0">
                <a:solidFill>
                  <a:prstClr val="white">
                    <a:lumMod val="50000"/>
                  </a:prstClr>
                </a:solidFill>
                <a:latin typeface="Calibri Light" panose="020F0302020204030204" pitchFamily="34" charset="0"/>
                <a:cs typeface="Calibri" panose="020F0502020204030204" pitchFamily="34" charset="0"/>
              </a:rPr>
              <a:t> instead of ours? No problem!</a:t>
            </a:r>
            <a:r>
              <a:rPr lang="en-US" sz="4289" dirty="0" smtClean="0">
                <a:solidFill>
                  <a:prstClr val="white">
                    <a:lumMod val="50000"/>
                  </a:prstClr>
                </a:solidFill>
                <a:latin typeface="Calibri Light" panose="020F0302020204030204" pitchFamily="34" charset="0"/>
                <a:cs typeface="Calibri" panose="020F0502020204030204" pitchFamily="34" charset="0"/>
              </a:rPr>
              <a:t> Just click a picture, press the Delete key, then click the icon to add your picture.</a:t>
            </a:r>
            <a:endParaRPr sz="4289" dirty="0">
              <a:solidFill>
                <a:prstClr val="white">
                  <a:lumMod val="50000"/>
                </a:prstClr>
              </a:solidFill>
              <a:latin typeface="Calibri Light" panose="020F0302020204030204" pitchFamily="34" charset="0"/>
              <a:cs typeface="Calibri" panose="020F0502020204030204" pitchFamily="34" charset="0"/>
            </a:endParaRPr>
          </a:p>
        </p:txBody>
      </p:sp>
      <p:sp>
        <p:nvSpPr>
          <p:cNvPr id="6" name="Title 5"/>
          <p:cNvSpPr>
            <a:spLocks noGrp="1"/>
          </p:cNvSpPr>
          <p:nvPr>
            <p:ph type="title"/>
          </p:nvPr>
        </p:nvSpPr>
        <p:spPr/>
        <p:txBody>
          <a:bodyPr/>
          <a:lstStyle/>
          <a:p>
            <a:r>
              <a:rPr lang="en-US" smtClean="0"/>
              <a:t>Click to edit Master title style</a:t>
            </a:r>
            <a:endParaRPr lang="en-US"/>
          </a:p>
        </p:txBody>
      </p:sp>
      <p:sp>
        <p:nvSpPr>
          <p:cNvPr id="31" name="Text Placeholder 6"/>
          <p:cNvSpPr>
            <a:spLocks noGrp="1"/>
          </p:cNvSpPr>
          <p:nvPr>
            <p:ph type="body" sz="quarter" idx="36"/>
          </p:nvPr>
        </p:nvSpPr>
        <p:spPr bwMode="auto">
          <a:xfrm>
            <a:off x="798721" y="2660960"/>
            <a:ext cx="20808207" cy="420103"/>
          </a:xfrm>
        </p:spPr>
        <p:txBody>
          <a:bodyPr anchor="ctr">
            <a:noAutofit/>
          </a:bodyPr>
          <a:lstStyle>
            <a:lvl1pPr marL="0" indent="0">
              <a:spcBef>
                <a:spcPts val="0"/>
              </a:spcBef>
              <a:buNone/>
              <a:defRPr sz="2340">
                <a:solidFill>
                  <a:schemeClr val="bg1">
                    <a:lumMod val="75000"/>
                  </a:schemeClr>
                </a:solidFill>
              </a:defRPr>
            </a:lvl1pPr>
            <a:lvl2pPr marL="0" indent="0">
              <a:spcBef>
                <a:spcPts val="0"/>
              </a:spcBef>
              <a:buNone/>
              <a:defRPr sz="1560">
                <a:solidFill>
                  <a:schemeClr val="bg1"/>
                </a:solidFill>
              </a:defRPr>
            </a:lvl2pPr>
            <a:lvl3pPr marL="0" indent="0">
              <a:spcBef>
                <a:spcPts val="0"/>
              </a:spcBef>
              <a:buNone/>
              <a:defRPr sz="1560">
                <a:solidFill>
                  <a:schemeClr val="bg1"/>
                </a:solidFill>
              </a:defRPr>
            </a:lvl3pPr>
            <a:lvl4pPr marL="0" indent="0">
              <a:spcBef>
                <a:spcPts val="0"/>
              </a:spcBef>
              <a:buNone/>
              <a:defRPr sz="1560">
                <a:solidFill>
                  <a:schemeClr val="bg1"/>
                </a:solidFill>
              </a:defRPr>
            </a:lvl4pPr>
            <a:lvl5pPr marL="0" indent="0">
              <a:spcBef>
                <a:spcPts val="0"/>
              </a:spcBef>
              <a:buNone/>
              <a:defRPr sz="1560">
                <a:solidFill>
                  <a:schemeClr val="bg1"/>
                </a:solidFill>
              </a:defRPr>
            </a:lvl5pPr>
            <a:lvl6pPr marL="0" indent="0">
              <a:spcBef>
                <a:spcPts val="0"/>
              </a:spcBef>
              <a:buNone/>
              <a:defRPr sz="1560">
                <a:solidFill>
                  <a:schemeClr val="bg1"/>
                </a:solidFill>
              </a:defRPr>
            </a:lvl6pPr>
            <a:lvl7pPr marL="0" indent="0">
              <a:spcBef>
                <a:spcPts val="0"/>
              </a:spcBef>
              <a:buNone/>
              <a:defRPr sz="1560">
                <a:solidFill>
                  <a:schemeClr val="bg1"/>
                </a:solidFill>
              </a:defRPr>
            </a:lvl7pPr>
            <a:lvl8pPr marL="0" indent="0">
              <a:spcBef>
                <a:spcPts val="0"/>
              </a:spcBef>
              <a:buNone/>
              <a:defRPr sz="1560">
                <a:solidFill>
                  <a:schemeClr val="bg1"/>
                </a:solidFill>
              </a:defRPr>
            </a:lvl8pPr>
            <a:lvl9pPr marL="0" indent="0">
              <a:spcBef>
                <a:spcPts val="0"/>
              </a:spcBef>
              <a:buNone/>
              <a:defRPr sz="1560">
                <a:solidFill>
                  <a:schemeClr val="bg1"/>
                </a:solidFill>
              </a:defRPr>
            </a:lvl9pPr>
          </a:lstStyle>
          <a:p>
            <a:pPr lvl="0"/>
            <a:r>
              <a:rPr lang="en-US" smtClean="0"/>
              <a:t>Click to edit Master text styles</a:t>
            </a:r>
          </a:p>
        </p:txBody>
      </p:sp>
      <p:sp>
        <p:nvSpPr>
          <p:cNvPr id="7" name="Text Placeholder 6"/>
          <p:cNvSpPr>
            <a:spLocks noGrp="1"/>
          </p:cNvSpPr>
          <p:nvPr>
            <p:ph type="body" sz="quarter" idx="13" hasCustomPrompt="1"/>
          </p:nvPr>
        </p:nvSpPr>
        <p:spPr>
          <a:xfrm>
            <a:off x="788211" y="3684923"/>
            <a:ext cx="8827955" cy="832079"/>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9" name="Text Placeholder 8"/>
          <p:cNvSpPr>
            <a:spLocks noGrp="1"/>
          </p:cNvSpPr>
          <p:nvPr>
            <p:ph type="body" sz="quarter" idx="39" hasCustomPrompt="1"/>
          </p:nvPr>
        </p:nvSpPr>
        <p:spPr bwMode="ltGray">
          <a:xfrm>
            <a:off x="788211" y="4623984"/>
            <a:ext cx="8827955" cy="1776120"/>
          </a:xfrm>
          <a:solidFill>
            <a:schemeClr val="tx2">
              <a:lumMod val="10000"/>
              <a:lumOff val="90000"/>
            </a:schemeClr>
          </a:solidFill>
        </p:spPr>
        <p:txBody>
          <a:bodyPr lIns="365760" rIns="365760" anchor="ctr">
            <a:noAutofit/>
          </a:bodyPr>
          <a:lstStyle>
            <a:lvl1pPr marL="0" indent="0">
              <a:spcBef>
                <a:spcPts val="780"/>
              </a:spcBef>
              <a:buFont typeface="Arial" panose="020B0604020202020204" pitchFamily="34" charset="0"/>
              <a:buNone/>
              <a:defRPr sz="2860" baseline="0"/>
            </a:lvl1pPr>
            <a:lvl2pPr marL="371478" indent="-371478">
              <a:spcBef>
                <a:spcPts val="780"/>
              </a:spcBef>
              <a:buFont typeface="Arial" panose="020B0604020202020204" pitchFamily="34" charset="0"/>
              <a:buChar char="•"/>
              <a:defRPr sz="2860"/>
            </a:lvl2pPr>
            <a:lvl3pPr marL="371478" indent="-371478">
              <a:spcBef>
                <a:spcPts val="780"/>
              </a:spcBef>
              <a:buFont typeface="Arial" panose="020B0604020202020204" pitchFamily="34" charset="0"/>
              <a:buChar char="•"/>
              <a:defRPr sz="2860"/>
            </a:lvl3pPr>
            <a:lvl4pPr marL="0" indent="0">
              <a:spcBef>
                <a:spcPts val="780"/>
              </a:spcBef>
              <a:buNone/>
              <a:defRPr sz="2860"/>
            </a:lvl4pPr>
            <a:lvl5pPr marL="0" indent="0">
              <a:spcBef>
                <a:spcPts val="780"/>
              </a:spcBef>
              <a:buNone/>
              <a:defRPr sz="2860"/>
            </a:lvl5pPr>
            <a:lvl6pPr marL="0" indent="0">
              <a:spcBef>
                <a:spcPts val="780"/>
              </a:spcBef>
              <a:buNone/>
              <a:defRPr sz="2860"/>
            </a:lvl6pPr>
            <a:lvl7pPr marL="0" indent="0">
              <a:spcBef>
                <a:spcPts val="780"/>
              </a:spcBef>
              <a:buNone/>
              <a:defRPr sz="2860"/>
            </a:lvl7pPr>
            <a:lvl8pPr marL="0" indent="0">
              <a:spcBef>
                <a:spcPts val="780"/>
              </a:spcBef>
              <a:buNone/>
              <a:defRPr sz="2860"/>
            </a:lvl8pPr>
            <a:lvl9pPr marL="0" indent="0">
              <a:spcBef>
                <a:spcPts val="780"/>
              </a:spcBef>
              <a:buNone/>
              <a:defRPr sz="2860"/>
            </a:lvl9pPr>
          </a:lstStyle>
          <a:p>
            <a:pPr lvl="0"/>
            <a:r>
              <a:rPr lang="en-US" dirty="0" smtClean="0"/>
              <a:t>Type your question or a statement of the problem here</a:t>
            </a:r>
            <a:endParaRPr lang="en-US" dirty="0"/>
          </a:p>
        </p:txBody>
      </p:sp>
      <p:sp>
        <p:nvSpPr>
          <p:cNvPr id="36" name="Text Placeholder 6"/>
          <p:cNvSpPr>
            <a:spLocks noGrp="1"/>
          </p:cNvSpPr>
          <p:nvPr>
            <p:ph type="body" sz="quarter" idx="37" hasCustomPrompt="1"/>
          </p:nvPr>
        </p:nvSpPr>
        <p:spPr>
          <a:xfrm>
            <a:off x="788211" y="6823051"/>
            <a:ext cx="8827955" cy="832079"/>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37" name="Content Placeholder 17"/>
          <p:cNvSpPr>
            <a:spLocks noGrp="1"/>
          </p:cNvSpPr>
          <p:nvPr>
            <p:ph sz="quarter" idx="38" hasCustomPrompt="1"/>
          </p:nvPr>
        </p:nvSpPr>
        <p:spPr>
          <a:xfrm>
            <a:off x="788211" y="7714564"/>
            <a:ext cx="8827955" cy="1824825"/>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p:txBody>
      </p:sp>
      <p:sp>
        <p:nvSpPr>
          <p:cNvPr id="11" name="Text Placeholder 6"/>
          <p:cNvSpPr>
            <a:spLocks noGrp="1"/>
          </p:cNvSpPr>
          <p:nvPr>
            <p:ph type="body" sz="quarter" idx="17" hasCustomPrompt="1"/>
          </p:nvPr>
        </p:nvSpPr>
        <p:spPr>
          <a:xfrm>
            <a:off x="788211" y="9717497"/>
            <a:ext cx="8827955" cy="792456"/>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20" name="Content Placeholder 17"/>
          <p:cNvSpPr>
            <a:spLocks noGrp="1"/>
          </p:cNvSpPr>
          <p:nvPr>
            <p:ph sz="quarter" idx="25" hasCustomPrompt="1"/>
          </p:nvPr>
        </p:nvSpPr>
        <p:spPr>
          <a:xfrm>
            <a:off x="788211" y="10686277"/>
            <a:ext cx="8827955" cy="3917733"/>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13" name="Text Placeholder 6"/>
          <p:cNvSpPr>
            <a:spLocks noGrp="1"/>
          </p:cNvSpPr>
          <p:nvPr>
            <p:ph type="body" sz="quarter" idx="19" hasCustomPrompt="1"/>
          </p:nvPr>
        </p:nvSpPr>
        <p:spPr>
          <a:xfrm>
            <a:off x="788211" y="14876390"/>
            <a:ext cx="8827955" cy="792456"/>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21" name="Content Placeholder 17"/>
          <p:cNvSpPr>
            <a:spLocks noGrp="1"/>
          </p:cNvSpPr>
          <p:nvPr>
            <p:ph sz="quarter" idx="26" hasCustomPrompt="1"/>
          </p:nvPr>
        </p:nvSpPr>
        <p:spPr>
          <a:xfrm>
            <a:off x="788211" y="15815450"/>
            <a:ext cx="8827955" cy="4742852"/>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15" name="Text Placeholder 6"/>
          <p:cNvSpPr>
            <a:spLocks noGrp="1"/>
          </p:cNvSpPr>
          <p:nvPr>
            <p:ph type="body" sz="quarter" idx="21" hasCustomPrompt="1"/>
          </p:nvPr>
        </p:nvSpPr>
        <p:spPr>
          <a:xfrm>
            <a:off x="10719661" y="3684923"/>
            <a:ext cx="8827955" cy="792456"/>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22" name="Content Placeholder 17"/>
          <p:cNvSpPr>
            <a:spLocks noGrp="1"/>
          </p:cNvSpPr>
          <p:nvPr>
            <p:ph sz="quarter" idx="27" hasCustomPrompt="1"/>
          </p:nvPr>
        </p:nvSpPr>
        <p:spPr>
          <a:xfrm>
            <a:off x="10719661" y="4623984"/>
            <a:ext cx="8827955" cy="4416980"/>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38" name="Text Placeholder 6"/>
          <p:cNvSpPr>
            <a:spLocks noGrp="1"/>
          </p:cNvSpPr>
          <p:nvPr>
            <p:ph type="body" sz="quarter" idx="40" hasCustomPrompt="1"/>
          </p:nvPr>
        </p:nvSpPr>
        <p:spPr>
          <a:xfrm>
            <a:off x="10719661" y="9313345"/>
            <a:ext cx="8827955" cy="792456"/>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18" name="Content Placeholder 17"/>
          <p:cNvSpPr>
            <a:spLocks noGrp="1"/>
          </p:cNvSpPr>
          <p:nvPr>
            <p:ph sz="quarter" idx="23" hasCustomPrompt="1"/>
          </p:nvPr>
        </p:nvSpPr>
        <p:spPr>
          <a:xfrm>
            <a:off x="10719661" y="10252406"/>
            <a:ext cx="8827955" cy="4351603"/>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24" name="Text Placeholder 6"/>
          <p:cNvSpPr>
            <a:spLocks noGrp="1"/>
          </p:cNvSpPr>
          <p:nvPr>
            <p:ph type="body" sz="quarter" idx="29" hasCustomPrompt="1"/>
          </p:nvPr>
        </p:nvSpPr>
        <p:spPr>
          <a:xfrm>
            <a:off x="10719661" y="14876390"/>
            <a:ext cx="8827955" cy="792456"/>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25" name="Content Placeholder 17"/>
          <p:cNvSpPr>
            <a:spLocks noGrp="1"/>
          </p:cNvSpPr>
          <p:nvPr>
            <p:ph sz="quarter" idx="30" hasCustomPrompt="1"/>
          </p:nvPr>
        </p:nvSpPr>
        <p:spPr>
          <a:xfrm>
            <a:off x="10719661" y="15815450"/>
            <a:ext cx="8827955" cy="4742852"/>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26" name="Text Placeholder 6"/>
          <p:cNvSpPr>
            <a:spLocks noGrp="1"/>
          </p:cNvSpPr>
          <p:nvPr>
            <p:ph type="body" sz="quarter" idx="31" hasCustomPrompt="1"/>
          </p:nvPr>
        </p:nvSpPr>
        <p:spPr>
          <a:xfrm>
            <a:off x="20619581" y="3684923"/>
            <a:ext cx="8827955" cy="792456"/>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27" name="Content Placeholder 17"/>
          <p:cNvSpPr>
            <a:spLocks noGrp="1"/>
          </p:cNvSpPr>
          <p:nvPr>
            <p:ph sz="quarter" idx="32" hasCustomPrompt="1"/>
          </p:nvPr>
        </p:nvSpPr>
        <p:spPr>
          <a:xfrm>
            <a:off x="20619581" y="4623984"/>
            <a:ext cx="8827955" cy="4754739"/>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28" name="Content Placeholder 17"/>
          <p:cNvSpPr>
            <a:spLocks noGrp="1"/>
          </p:cNvSpPr>
          <p:nvPr>
            <p:ph sz="quarter" idx="33" hasCustomPrompt="1"/>
          </p:nvPr>
        </p:nvSpPr>
        <p:spPr>
          <a:xfrm>
            <a:off x="20619581" y="9694354"/>
            <a:ext cx="8827955" cy="2950009"/>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endParaRPr lang="en-US" dirty="0"/>
          </a:p>
        </p:txBody>
      </p:sp>
      <p:sp>
        <p:nvSpPr>
          <p:cNvPr id="39" name="Text Placeholder 6"/>
          <p:cNvSpPr>
            <a:spLocks noGrp="1"/>
          </p:cNvSpPr>
          <p:nvPr>
            <p:ph type="body" sz="quarter" idx="41" hasCustomPrompt="1"/>
          </p:nvPr>
        </p:nvSpPr>
        <p:spPr>
          <a:xfrm>
            <a:off x="20619581" y="12848556"/>
            <a:ext cx="8827955" cy="792456"/>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40" name="Content Placeholder 17"/>
          <p:cNvSpPr>
            <a:spLocks noGrp="1"/>
          </p:cNvSpPr>
          <p:nvPr>
            <p:ph sz="quarter" idx="42" hasCustomPrompt="1"/>
          </p:nvPr>
        </p:nvSpPr>
        <p:spPr>
          <a:xfrm>
            <a:off x="20619581" y="13787618"/>
            <a:ext cx="8827955" cy="2824027"/>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endParaRPr lang="en-US" dirty="0"/>
          </a:p>
        </p:txBody>
      </p:sp>
      <p:sp>
        <p:nvSpPr>
          <p:cNvPr id="29" name="Text Placeholder 6"/>
          <p:cNvSpPr>
            <a:spLocks noGrp="1"/>
          </p:cNvSpPr>
          <p:nvPr>
            <p:ph type="body" sz="quarter" idx="34" hasCustomPrompt="1"/>
          </p:nvPr>
        </p:nvSpPr>
        <p:spPr>
          <a:xfrm>
            <a:off x="20619581" y="16718850"/>
            <a:ext cx="8827955" cy="792456"/>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3511" cap="none" baseline="0">
                <a:solidFill>
                  <a:schemeClr val="bg1"/>
                </a:solidFill>
                <a:latin typeface="+mj-lt"/>
              </a:defRPr>
            </a:lvl1pPr>
            <a:lvl2pPr marL="0" indent="0">
              <a:spcBef>
                <a:spcPts val="0"/>
              </a:spcBef>
              <a:buNone/>
              <a:defRPr sz="3900" cap="all" baseline="0">
                <a:solidFill>
                  <a:schemeClr val="bg1"/>
                </a:solidFill>
                <a:latin typeface="+mj-lt"/>
              </a:defRPr>
            </a:lvl2pPr>
            <a:lvl3pPr marL="0" indent="0">
              <a:spcBef>
                <a:spcPts val="0"/>
              </a:spcBef>
              <a:buNone/>
              <a:defRPr sz="3900" cap="all" baseline="0">
                <a:solidFill>
                  <a:schemeClr val="bg1"/>
                </a:solidFill>
                <a:latin typeface="+mj-lt"/>
              </a:defRPr>
            </a:lvl3pPr>
            <a:lvl4pPr marL="0" indent="0">
              <a:spcBef>
                <a:spcPts val="0"/>
              </a:spcBef>
              <a:buNone/>
              <a:defRPr sz="3900" cap="all" baseline="0">
                <a:solidFill>
                  <a:schemeClr val="bg1"/>
                </a:solidFill>
                <a:latin typeface="+mj-lt"/>
              </a:defRPr>
            </a:lvl4pPr>
            <a:lvl5pPr marL="0" indent="0">
              <a:spcBef>
                <a:spcPts val="0"/>
              </a:spcBef>
              <a:buNone/>
              <a:defRPr sz="3900" cap="all" baseline="0">
                <a:solidFill>
                  <a:schemeClr val="bg1"/>
                </a:solidFill>
                <a:latin typeface="+mj-lt"/>
              </a:defRPr>
            </a:lvl5pPr>
            <a:lvl6pPr marL="0" indent="0">
              <a:spcBef>
                <a:spcPts val="0"/>
              </a:spcBef>
              <a:buNone/>
              <a:defRPr sz="3900" cap="all" baseline="0">
                <a:solidFill>
                  <a:schemeClr val="bg1"/>
                </a:solidFill>
                <a:latin typeface="+mj-lt"/>
              </a:defRPr>
            </a:lvl6pPr>
            <a:lvl7pPr marL="0" indent="0">
              <a:spcBef>
                <a:spcPts val="0"/>
              </a:spcBef>
              <a:buNone/>
              <a:defRPr sz="3900" cap="all" baseline="0">
                <a:solidFill>
                  <a:schemeClr val="bg1"/>
                </a:solidFill>
                <a:latin typeface="+mj-lt"/>
              </a:defRPr>
            </a:lvl7pPr>
            <a:lvl8pPr marL="0" indent="0">
              <a:spcBef>
                <a:spcPts val="0"/>
              </a:spcBef>
              <a:buNone/>
              <a:defRPr sz="3900" cap="all" baseline="0">
                <a:solidFill>
                  <a:schemeClr val="bg1"/>
                </a:solidFill>
                <a:latin typeface="+mj-lt"/>
              </a:defRPr>
            </a:lvl8pPr>
            <a:lvl9pPr marL="0" indent="0">
              <a:spcBef>
                <a:spcPts val="0"/>
              </a:spcBef>
              <a:buNone/>
              <a:defRPr sz="3900" cap="all" baseline="0">
                <a:solidFill>
                  <a:schemeClr val="bg1"/>
                </a:solidFill>
                <a:latin typeface="+mj-lt"/>
              </a:defRPr>
            </a:lvl9pPr>
          </a:lstStyle>
          <a:p>
            <a:pPr lvl="0"/>
            <a:r>
              <a:rPr lang="en-US" dirty="0" smtClean="0"/>
              <a:t>Heading</a:t>
            </a:r>
            <a:endParaRPr lang="en-US" dirty="0"/>
          </a:p>
        </p:txBody>
      </p:sp>
      <p:sp>
        <p:nvSpPr>
          <p:cNvPr id="30" name="Content Placeholder 17"/>
          <p:cNvSpPr>
            <a:spLocks noGrp="1"/>
          </p:cNvSpPr>
          <p:nvPr>
            <p:ph sz="quarter" idx="35" hasCustomPrompt="1"/>
          </p:nvPr>
        </p:nvSpPr>
        <p:spPr>
          <a:xfrm>
            <a:off x="20619581" y="17657912"/>
            <a:ext cx="8827955" cy="2900391"/>
          </a:xfrm>
        </p:spPr>
        <p:txBody>
          <a:bodyPr lIns="91440" tIns="182880"/>
          <a:lstStyle>
            <a:lvl1pPr>
              <a:defRPr sz="2080" baseline="0"/>
            </a:lvl1pPr>
            <a:lvl2pPr>
              <a:defRPr sz="1820"/>
            </a:lvl2pPr>
            <a:lvl3pPr>
              <a:defRPr sz="1820"/>
            </a:lvl3pPr>
            <a:lvl4pPr>
              <a:defRPr sz="1820"/>
            </a:lvl4pPr>
            <a:lvl5pPr>
              <a:defRPr sz="1820"/>
            </a:lvl5pPr>
            <a:lvl6pPr>
              <a:defRPr sz="1820"/>
            </a:lvl6pPr>
            <a:lvl7pPr>
              <a:defRPr sz="1820"/>
            </a:lvl7pPr>
            <a:lvl8pPr>
              <a:defRPr sz="1820"/>
            </a:lvl8pPr>
            <a:lvl9pPr>
              <a:defRPr sz="1820"/>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endParaRPr lang="en-US" dirty="0"/>
          </a:p>
        </p:txBody>
      </p:sp>
      <p:sp>
        <p:nvSpPr>
          <p:cNvPr id="3" name="Date Placeholder 2"/>
          <p:cNvSpPr>
            <a:spLocks noGrp="1"/>
          </p:cNvSpPr>
          <p:nvPr>
            <p:ph type="dt" sz="half" idx="10"/>
          </p:nvPr>
        </p:nvSpPr>
        <p:spPr/>
        <p:txBody>
          <a:bodyPr/>
          <a:lstStyle/>
          <a:p>
            <a:fld id="{ECAA57DF-1C19-4726-AB84-014692BAD8F5}" type="datetimeFigureOut">
              <a:rPr lang="en-US" smtClean="0"/>
              <a:pPr/>
              <a:t>12/3/2018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pPr/>
              <a:t>‹#›</a:t>
            </a:fld>
            <a:endParaRPr lang="en-US"/>
          </a:p>
        </p:txBody>
      </p:sp>
      <p:sp>
        <p:nvSpPr>
          <p:cNvPr id="8" name="Picture Placeholder 7"/>
          <p:cNvSpPr>
            <a:spLocks noGrp="1"/>
          </p:cNvSpPr>
          <p:nvPr>
            <p:ph type="pic" sz="quarter" idx="43"/>
          </p:nvPr>
        </p:nvSpPr>
        <p:spPr>
          <a:xfrm>
            <a:off x="22253803" y="1"/>
            <a:ext cx="8013472" cy="2497515"/>
          </a:xfrm>
          <a:effectDag name="">
            <a:cont type="tree" name="">
              <a:effect ref="fillLine"/>
              <a:alphaMod>
                <a:cont name="">
                  <a:fill>
                    <a:gradFill>
                      <a:gsLst>
                        <a:gs pos="60000">
                          <a:srgbClr val="000000">
                            <a:alpha val="100000"/>
                          </a:srgbClr>
                        </a:gs>
                        <a:gs pos="97000">
                          <a:srgbClr val="000000">
                            <a:alpha val="0"/>
                          </a:srgbClr>
                        </a:gs>
                      </a:gsLst>
                      <a:lin ang="10800000"/>
                    </a:gradFill>
                  </a:fill>
                </a:cont>
              </a:alphaMod>
            </a:cont>
          </a:effectDag>
        </p:spPr>
        <p:txBody>
          <a:bodyPr lIns="91440" tIns="457200" rIns="91440"/>
          <a:lstStyle>
            <a:lvl1pPr marL="0" indent="0" algn="ctr">
              <a:buNone/>
              <a:defRPr>
                <a:solidFill>
                  <a:schemeClr val="bg1"/>
                </a:solidFill>
              </a:defRPr>
            </a:lvl1pPr>
          </a:lstStyle>
          <a:p>
            <a:r>
              <a:rPr lang="en-US" smtClean="0"/>
              <a:t>Click icon to add picture</a:t>
            </a:r>
            <a:endParaRPr lang="en-US" dirty="0"/>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6322" userDrawn="1">
          <p15:clr>
            <a:srgbClr val="A4A3A4"/>
          </p15:clr>
        </p15:guide>
        <p15:guide id="2" pos="12744" userDrawn="1">
          <p15:clr>
            <a:srgbClr val="A4A3A4"/>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ltGray">
          <a:xfrm>
            <a:off x="1" y="1"/>
            <a:ext cx="30267275" cy="326888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73"/>
          </a:p>
        </p:txBody>
      </p:sp>
      <p:sp>
        <p:nvSpPr>
          <p:cNvPr id="2" name="Title Placeholder 1"/>
          <p:cNvSpPr>
            <a:spLocks noGrp="1"/>
          </p:cNvSpPr>
          <p:nvPr>
            <p:ph type="title"/>
          </p:nvPr>
        </p:nvSpPr>
        <p:spPr bwMode="auto">
          <a:xfrm>
            <a:off x="798721" y="445796"/>
            <a:ext cx="20808751" cy="1931574"/>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98720" y="3912754"/>
            <a:ext cx="28680345" cy="1535879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88211" y="20873934"/>
            <a:ext cx="6810137" cy="297171"/>
          </a:xfrm>
          <a:prstGeom prst="rect">
            <a:avLst/>
          </a:prstGeom>
        </p:spPr>
        <p:txBody>
          <a:bodyPr vert="horz" lIns="91440" tIns="45720" rIns="91440" bIns="45720" rtlCol="0" anchor="ctr"/>
          <a:lstStyle>
            <a:lvl1pPr algn="l">
              <a:defRPr sz="1040">
                <a:solidFill>
                  <a:schemeClr val="tx1">
                    <a:tint val="75000"/>
                  </a:schemeClr>
                </a:solidFill>
              </a:defRPr>
            </a:lvl1pPr>
          </a:lstStyle>
          <a:p>
            <a:fld id="{ECAA57DF-1C19-4726-AB84-014692BAD8F5}" type="datetimeFigureOut">
              <a:rPr lang="en-US" smtClean="0"/>
              <a:pPr/>
              <a:t>12/3/2018</a:t>
            </a:fld>
            <a:endParaRPr lang="en-US"/>
          </a:p>
        </p:txBody>
      </p:sp>
      <p:sp>
        <p:nvSpPr>
          <p:cNvPr id="5" name="Footer Placeholder 4"/>
          <p:cNvSpPr>
            <a:spLocks noGrp="1"/>
          </p:cNvSpPr>
          <p:nvPr>
            <p:ph type="ftr" sz="quarter" idx="3"/>
          </p:nvPr>
        </p:nvSpPr>
        <p:spPr>
          <a:xfrm>
            <a:off x="7598348" y="20873934"/>
            <a:ext cx="15070581" cy="297171"/>
          </a:xfrm>
          <a:prstGeom prst="rect">
            <a:avLst/>
          </a:prstGeom>
        </p:spPr>
        <p:txBody>
          <a:bodyPr vert="horz" lIns="91440" tIns="45720" rIns="91440" bIns="45720" rtlCol="0" anchor="ctr"/>
          <a:lstStyle>
            <a:lvl1pPr algn="ctr">
              <a:defRPr sz="10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2668928" y="20873934"/>
            <a:ext cx="6810137" cy="297171"/>
          </a:xfrm>
          <a:prstGeom prst="rect">
            <a:avLst/>
          </a:prstGeom>
        </p:spPr>
        <p:txBody>
          <a:bodyPr vert="horz" lIns="91440" tIns="45720" rIns="91440" bIns="45720" rtlCol="0" anchor="ctr"/>
          <a:lstStyle>
            <a:lvl1pPr algn="r">
              <a:defRPr sz="1040">
                <a:solidFill>
                  <a:schemeClr val="tx1">
                    <a:tint val="75000"/>
                  </a:schemeClr>
                </a:solidFill>
              </a:defRPr>
            </a:lvl1pPr>
          </a:lstStyle>
          <a:p>
            <a:fld id="{91B4C631-C489-4C11-812F-2172FBEAE82B}" type="slidenum">
              <a:rPr lang="en-US" smtClean="0"/>
              <a:pPr/>
              <a:t>‹#›</a:t>
            </a:fld>
            <a:endParaRPr lang="en-US"/>
          </a:p>
        </p:txBody>
      </p:sp>
      <p:sp>
        <p:nvSpPr>
          <p:cNvPr id="8" name="Rectangle 7"/>
          <p:cNvSpPr/>
          <p:nvPr userDrawn="1"/>
        </p:nvSpPr>
        <p:spPr bwMode="gray">
          <a:xfrm>
            <a:off x="1" y="2525956"/>
            <a:ext cx="30267275" cy="74292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73"/>
          </a:p>
        </p:txBody>
      </p:sp>
      <p:cxnSp>
        <p:nvCxnSpPr>
          <p:cNvPr id="9" name="Straight Connector 8"/>
          <p:cNvCxnSpPr/>
          <p:nvPr userDrawn="1"/>
        </p:nvCxnSpPr>
        <p:spPr>
          <a:xfrm>
            <a:off x="1" y="2525955"/>
            <a:ext cx="30267275" cy="0"/>
          </a:xfrm>
          <a:prstGeom prst="line">
            <a:avLst/>
          </a:prstGeom>
          <a:ln w="114300">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852953" rtl="0" eaLnBrk="1" latinLnBrk="0" hangingPunct="1">
        <a:lnSpc>
          <a:spcPct val="90000"/>
        </a:lnSpc>
        <a:spcBef>
          <a:spcPct val="0"/>
        </a:spcBef>
        <a:buNone/>
        <a:defRPr sz="7475" b="0" kern="1200">
          <a:solidFill>
            <a:schemeClr val="bg1"/>
          </a:solidFill>
          <a:latin typeface="+mj-lt"/>
          <a:ea typeface="+mj-ea"/>
          <a:cs typeface="+mj-cs"/>
        </a:defRPr>
      </a:lvl1pPr>
    </p:titleStyle>
    <p:bodyStyle>
      <a:lvl1pPr marL="297183" indent="-297183" algn="l" defTabSz="2852953" rtl="0" eaLnBrk="1" latinLnBrk="0" hangingPunct="1">
        <a:lnSpc>
          <a:spcPct val="100000"/>
        </a:lnSpc>
        <a:spcBef>
          <a:spcPts val="780"/>
        </a:spcBef>
        <a:buClr>
          <a:schemeClr val="bg1">
            <a:lumMod val="65000"/>
          </a:schemeClr>
        </a:buClr>
        <a:buFont typeface="Arial" panose="020B0604020202020204" pitchFamily="34" charset="0"/>
        <a:buChar char="•"/>
        <a:defRPr sz="1820" kern="1200">
          <a:solidFill>
            <a:schemeClr val="tx1"/>
          </a:solidFill>
          <a:latin typeface="+mn-lt"/>
          <a:ea typeface="+mn-ea"/>
          <a:cs typeface="+mn-cs"/>
        </a:defRPr>
      </a:lvl1pPr>
      <a:lvl2pPr marL="713239" indent="-297183" algn="l" defTabSz="2852953" rtl="0" eaLnBrk="1" latinLnBrk="0" hangingPunct="1">
        <a:lnSpc>
          <a:spcPct val="100000"/>
        </a:lnSpc>
        <a:spcBef>
          <a:spcPts val="780"/>
        </a:spcBef>
        <a:buClr>
          <a:schemeClr val="bg1">
            <a:lumMod val="65000"/>
          </a:schemeClr>
        </a:buClr>
        <a:buFont typeface="Arial" panose="020B0604020202020204" pitchFamily="34" charset="0"/>
        <a:buChar char="•"/>
        <a:defRPr sz="1560" kern="1200">
          <a:solidFill>
            <a:schemeClr val="tx1"/>
          </a:solidFill>
          <a:latin typeface="+mn-lt"/>
          <a:ea typeface="+mn-ea"/>
          <a:cs typeface="+mn-cs"/>
        </a:defRPr>
      </a:lvl2pPr>
      <a:lvl3pPr marL="713239" indent="-297183" algn="l" defTabSz="2852953" rtl="0" eaLnBrk="1" latinLnBrk="0" hangingPunct="1">
        <a:lnSpc>
          <a:spcPct val="100000"/>
        </a:lnSpc>
        <a:spcBef>
          <a:spcPts val="780"/>
        </a:spcBef>
        <a:buClr>
          <a:schemeClr val="bg1">
            <a:lumMod val="65000"/>
          </a:schemeClr>
        </a:buClr>
        <a:buFont typeface="Arial" panose="020B0604020202020204" pitchFamily="34" charset="0"/>
        <a:buChar char="•"/>
        <a:defRPr sz="1560" kern="1200">
          <a:solidFill>
            <a:schemeClr val="tx1"/>
          </a:solidFill>
          <a:latin typeface="+mn-lt"/>
          <a:ea typeface="+mn-ea"/>
          <a:cs typeface="+mn-cs"/>
        </a:defRPr>
      </a:lvl3pPr>
      <a:lvl4pPr marL="713239" indent="-297183" algn="l" defTabSz="2852953" rtl="0" eaLnBrk="1" latinLnBrk="0" hangingPunct="1">
        <a:lnSpc>
          <a:spcPct val="100000"/>
        </a:lnSpc>
        <a:spcBef>
          <a:spcPts val="780"/>
        </a:spcBef>
        <a:buClr>
          <a:schemeClr val="bg1">
            <a:lumMod val="65000"/>
          </a:schemeClr>
        </a:buClr>
        <a:buFont typeface="Arial" panose="020B0604020202020204" pitchFamily="34" charset="0"/>
        <a:buChar char="•"/>
        <a:defRPr sz="1560" kern="1200">
          <a:solidFill>
            <a:schemeClr val="tx1"/>
          </a:solidFill>
          <a:latin typeface="+mn-lt"/>
          <a:ea typeface="+mn-ea"/>
          <a:cs typeface="+mn-cs"/>
        </a:defRPr>
      </a:lvl4pPr>
      <a:lvl5pPr marL="713239" indent="-297183" algn="l" defTabSz="2852953" rtl="0" eaLnBrk="1" latinLnBrk="0" hangingPunct="1">
        <a:lnSpc>
          <a:spcPct val="100000"/>
        </a:lnSpc>
        <a:spcBef>
          <a:spcPts val="780"/>
        </a:spcBef>
        <a:buClr>
          <a:schemeClr val="bg1">
            <a:lumMod val="65000"/>
          </a:schemeClr>
        </a:buClr>
        <a:buFont typeface="Arial" panose="020B0604020202020204" pitchFamily="34" charset="0"/>
        <a:buChar char="•"/>
        <a:defRPr sz="1560" kern="1200">
          <a:solidFill>
            <a:schemeClr val="tx1"/>
          </a:solidFill>
          <a:latin typeface="+mn-lt"/>
          <a:ea typeface="+mn-ea"/>
          <a:cs typeface="+mn-cs"/>
        </a:defRPr>
      </a:lvl5pPr>
      <a:lvl6pPr marL="713239" indent="-297183" algn="l" defTabSz="2852953" rtl="0" eaLnBrk="1" latinLnBrk="0" hangingPunct="1">
        <a:lnSpc>
          <a:spcPct val="100000"/>
        </a:lnSpc>
        <a:spcBef>
          <a:spcPts val="780"/>
        </a:spcBef>
        <a:buClr>
          <a:schemeClr val="bg1">
            <a:lumMod val="65000"/>
          </a:schemeClr>
        </a:buClr>
        <a:buFont typeface="Arial" panose="020B0604020202020204" pitchFamily="34" charset="0"/>
        <a:buChar char="•"/>
        <a:defRPr sz="1560" kern="1200">
          <a:solidFill>
            <a:schemeClr val="tx1"/>
          </a:solidFill>
          <a:latin typeface="+mn-lt"/>
          <a:ea typeface="+mn-ea"/>
          <a:cs typeface="+mn-cs"/>
        </a:defRPr>
      </a:lvl6pPr>
      <a:lvl7pPr marL="713239" indent="-297183" algn="l" defTabSz="2852953" rtl="0" eaLnBrk="1" latinLnBrk="0" hangingPunct="1">
        <a:lnSpc>
          <a:spcPct val="100000"/>
        </a:lnSpc>
        <a:spcBef>
          <a:spcPts val="780"/>
        </a:spcBef>
        <a:buClr>
          <a:schemeClr val="bg1">
            <a:lumMod val="65000"/>
          </a:schemeClr>
        </a:buClr>
        <a:buFont typeface="Arial" panose="020B0604020202020204" pitchFamily="34" charset="0"/>
        <a:buChar char="•"/>
        <a:defRPr sz="1560" kern="1200">
          <a:solidFill>
            <a:schemeClr val="tx1"/>
          </a:solidFill>
          <a:latin typeface="+mn-lt"/>
          <a:ea typeface="+mn-ea"/>
          <a:cs typeface="+mn-cs"/>
        </a:defRPr>
      </a:lvl7pPr>
      <a:lvl8pPr marL="713239" indent="-297183" algn="l" defTabSz="2852953" rtl="0" eaLnBrk="1" latinLnBrk="0" hangingPunct="1">
        <a:lnSpc>
          <a:spcPct val="100000"/>
        </a:lnSpc>
        <a:spcBef>
          <a:spcPts val="780"/>
        </a:spcBef>
        <a:buClr>
          <a:schemeClr val="bg1">
            <a:lumMod val="65000"/>
          </a:schemeClr>
        </a:buClr>
        <a:buFont typeface="Arial" panose="020B0604020202020204" pitchFamily="34" charset="0"/>
        <a:buChar char="•"/>
        <a:defRPr sz="1560" kern="1200">
          <a:solidFill>
            <a:schemeClr val="tx1"/>
          </a:solidFill>
          <a:latin typeface="+mn-lt"/>
          <a:ea typeface="+mn-ea"/>
          <a:cs typeface="+mn-cs"/>
        </a:defRPr>
      </a:lvl8pPr>
      <a:lvl9pPr marL="713239" indent="-297183" algn="l" defTabSz="2852953" rtl="0" eaLnBrk="1" latinLnBrk="0" hangingPunct="1">
        <a:lnSpc>
          <a:spcPct val="100000"/>
        </a:lnSpc>
        <a:spcBef>
          <a:spcPts val="780"/>
        </a:spcBef>
        <a:buClr>
          <a:schemeClr val="bg1">
            <a:lumMod val="65000"/>
          </a:schemeClr>
        </a:buClr>
        <a:buFont typeface="Arial" panose="020B0604020202020204" pitchFamily="34" charset="0"/>
        <a:buChar char="•"/>
        <a:defRPr sz="1560" kern="1200">
          <a:solidFill>
            <a:schemeClr val="tx1"/>
          </a:solidFill>
          <a:latin typeface="+mn-lt"/>
          <a:ea typeface="+mn-ea"/>
          <a:cs typeface="+mn-cs"/>
        </a:defRPr>
      </a:lvl9pPr>
    </p:bodyStyle>
    <p:otherStyle>
      <a:defPPr>
        <a:defRPr lang="en-US"/>
      </a:defPPr>
      <a:lvl1pPr marL="0" algn="l" defTabSz="2852953" rtl="0" eaLnBrk="1" latinLnBrk="0" hangingPunct="1">
        <a:defRPr sz="5616" kern="1200">
          <a:solidFill>
            <a:schemeClr val="tx1"/>
          </a:solidFill>
          <a:latin typeface="+mn-lt"/>
          <a:ea typeface="+mn-ea"/>
          <a:cs typeface="+mn-cs"/>
        </a:defRPr>
      </a:lvl1pPr>
      <a:lvl2pPr marL="1426476" algn="l" defTabSz="2852953" rtl="0" eaLnBrk="1" latinLnBrk="0" hangingPunct="1">
        <a:defRPr sz="5616" kern="1200">
          <a:solidFill>
            <a:schemeClr val="tx1"/>
          </a:solidFill>
          <a:latin typeface="+mn-lt"/>
          <a:ea typeface="+mn-ea"/>
          <a:cs typeface="+mn-cs"/>
        </a:defRPr>
      </a:lvl2pPr>
      <a:lvl3pPr marL="2852953" algn="l" defTabSz="2852953" rtl="0" eaLnBrk="1" latinLnBrk="0" hangingPunct="1">
        <a:defRPr sz="5616" kern="1200">
          <a:solidFill>
            <a:schemeClr val="tx1"/>
          </a:solidFill>
          <a:latin typeface="+mn-lt"/>
          <a:ea typeface="+mn-ea"/>
          <a:cs typeface="+mn-cs"/>
        </a:defRPr>
      </a:lvl3pPr>
      <a:lvl4pPr marL="4279430" algn="l" defTabSz="2852953" rtl="0" eaLnBrk="1" latinLnBrk="0" hangingPunct="1">
        <a:defRPr sz="5616" kern="1200">
          <a:solidFill>
            <a:schemeClr val="tx1"/>
          </a:solidFill>
          <a:latin typeface="+mn-lt"/>
          <a:ea typeface="+mn-ea"/>
          <a:cs typeface="+mn-cs"/>
        </a:defRPr>
      </a:lvl4pPr>
      <a:lvl5pPr marL="5705906" algn="l" defTabSz="2852953" rtl="0" eaLnBrk="1" latinLnBrk="0" hangingPunct="1">
        <a:defRPr sz="5616" kern="1200">
          <a:solidFill>
            <a:schemeClr val="tx1"/>
          </a:solidFill>
          <a:latin typeface="+mn-lt"/>
          <a:ea typeface="+mn-ea"/>
          <a:cs typeface="+mn-cs"/>
        </a:defRPr>
      </a:lvl5pPr>
      <a:lvl6pPr marL="7132382" algn="l" defTabSz="2852953" rtl="0" eaLnBrk="1" latinLnBrk="0" hangingPunct="1">
        <a:defRPr sz="5616" kern="1200">
          <a:solidFill>
            <a:schemeClr val="tx1"/>
          </a:solidFill>
          <a:latin typeface="+mn-lt"/>
          <a:ea typeface="+mn-ea"/>
          <a:cs typeface="+mn-cs"/>
        </a:defRPr>
      </a:lvl6pPr>
      <a:lvl7pPr marL="8558859" algn="l" defTabSz="2852953" rtl="0" eaLnBrk="1" latinLnBrk="0" hangingPunct="1">
        <a:defRPr sz="5616" kern="1200">
          <a:solidFill>
            <a:schemeClr val="tx1"/>
          </a:solidFill>
          <a:latin typeface="+mn-lt"/>
          <a:ea typeface="+mn-ea"/>
          <a:cs typeface="+mn-cs"/>
        </a:defRPr>
      </a:lvl7pPr>
      <a:lvl8pPr marL="9985335" algn="l" defTabSz="2852953" rtl="0" eaLnBrk="1" latinLnBrk="0" hangingPunct="1">
        <a:defRPr sz="5616" kern="1200">
          <a:solidFill>
            <a:schemeClr val="tx1"/>
          </a:solidFill>
          <a:latin typeface="+mn-lt"/>
          <a:ea typeface="+mn-ea"/>
          <a:cs typeface="+mn-cs"/>
        </a:defRPr>
      </a:lvl8pPr>
      <a:lvl9pPr marL="11411812" algn="l" defTabSz="2852953" rtl="0" eaLnBrk="1" latinLnBrk="0" hangingPunct="1">
        <a:defRPr sz="561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6739" userDrawn="1">
          <p15:clr>
            <a:srgbClr val="A4A3A4"/>
          </p15:clr>
        </p15:guide>
        <p15:guide id="2" pos="497" userDrawn="1">
          <p15:clr>
            <a:srgbClr val="A4A3A4"/>
          </p15:clr>
        </p15:guide>
        <p15:guide id="3" pos="18569" userDrawn="1">
          <p15:clr>
            <a:srgbClr val="A4A3A4"/>
          </p15:clr>
        </p15:guide>
        <p15:guide id="4" pos="9533" userDrawn="1">
          <p15:clr>
            <a:srgbClr val="A4A3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https://doi.org/10.1007/s00779-016-0975-z" TargetMode="External"/><Relationship Id="rId13" Type="http://schemas.microsoft.com/office/2007/relationships/diagramDrawing" Target="../diagrams/drawing2.xml"/><Relationship Id="rId18" Type="http://schemas.openxmlformats.org/officeDocument/2006/relationships/image" Target="../media/image13.png"/><Relationship Id="rId3" Type="http://schemas.openxmlformats.org/officeDocument/2006/relationships/diagramData" Target="../diagrams/data1.xml"/><Relationship Id="rId21" Type="http://schemas.openxmlformats.org/officeDocument/2006/relationships/image" Target="../media/image16.png"/><Relationship Id="rId7" Type="http://schemas.microsoft.com/office/2007/relationships/diagramDrawing" Target="../diagrams/drawing1.xml"/><Relationship Id="rId12" Type="http://schemas.openxmlformats.org/officeDocument/2006/relationships/diagramColors" Target="../diagrams/colors2.xml"/><Relationship Id="rId17" Type="http://schemas.openxmlformats.org/officeDocument/2006/relationships/image" Target="../media/image12.jpeg"/><Relationship Id="rId2" Type="http://schemas.openxmlformats.org/officeDocument/2006/relationships/image" Target="../media/image1.jpeg"/><Relationship Id="rId16" Type="http://schemas.openxmlformats.org/officeDocument/2006/relationships/image" Target="../media/image11.jpeg"/><Relationship Id="rId20" Type="http://schemas.openxmlformats.org/officeDocument/2006/relationships/image" Target="../media/image15.jpeg"/><Relationship Id="rId1" Type="http://schemas.openxmlformats.org/officeDocument/2006/relationships/slideLayout" Target="../slideLayouts/slideLayout1.xml"/><Relationship Id="rId6" Type="http://schemas.openxmlformats.org/officeDocument/2006/relationships/diagramColors" Target="../diagrams/colors1.xml"/><Relationship Id="rId11" Type="http://schemas.openxmlformats.org/officeDocument/2006/relationships/diagramQuickStyle" Target="../diagrams/quickStyle2.xml"/><Relationship Id="rId5" Type="http://schemas.openxmlformats.org/officeDocument/2006/relationships/diagramQuickStyle" Target="../diagrams/quickStyle1.xml"/><Relationship Id="rId15" Type="http://schemas.openxmlformats.org/officeDocument/2006/relationships/image" Target="../media/image10.png"/><Relationship Id="rId10" Type="http://schemas.openxmlformats.org/officeDocument/2006/relationships/diagramLayout" Target="../diagrams/layout2.xml"/><Relationship Id="rId19" Type="http://schemas.openxmlformats.org/officeDocument/2006/relationships/image" Target="../media/image14.png"/><Relationship Id="rId4" Type="http://schemas.openxmlformats.org/officeDocument/2006/relationships/diagramLayout" Target="../diagrams/layout1.xml"/><Relationship Id="rId9" Type="http://schemas.openxmlformats.org/officeDocument/2006/relationships/diagramData" Target="../diagrams/data2.xml"/><Relationship Id="rId14" Type="http://schemas.openxmlformats.org/officeDocument/2006/relationships/image" Target="../media/image9.png"/><Relationship Id="rId22"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srcRect/>
          <a:tile tx="0" ty="0" sx="100000" sy="100000" flip="none" algn="tl"/>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1361703" y="0"/>
            <a:ext cx="14454098" cy="1156607"/>
          </a:xfrm>
        </p:spPr>
        <p:txBody>
          <a:bodyPr>
            <a:normAutofit/>
          </a:bodyPr>
          <a:lstStyle/>
          <a:p>
            <a:pPr algn="r"/>
            <a:r>
              <a:rPr lang="en-US" sz="6600" dirty="0" smtClean="0"/>
              <a:t>    Agro Tracker</a:t>
            </a:r>
            <a:endParaRPr lang="en-US" sz="6600" dirty="0"/>
          </a:p>
        </p:txBody>
      </p:sp>
      <p:sp>
        <p:nvSpPr>
          <p:cNvPr id="23" name="Text Placeholder 22"/>
          <p:cNvSpPr>
            <a:spLocks noGrp="1"/>
          </p:cNvSpPr>
          <p:nvPr>
            <p:ph type="body" sz="quarter" idx="36"/>
          </p:nvPr>
        </p:nvSpPr>
        <p:spPr>
          <a:xfrm>
            <a:off x="4095876" y="1518640"/>
            <a:ext cx="18707047" cy="1976113"/>
          </a:xfrm>
        </p:spPr>
        <p:txBody>
          <a:bodyPr/>
          <a:lstStyle/>
          <a:p>
            <a:pPr algn="ctr"/>
            <a:r>
              <a:rPr lang="en-US" sz="3600" b="1" dirty="0" err="1" smtClean="0">
                <a:solidFill>
                  <a:schemeClr val="bg1"/>
                </a:solidFill>
              </a:rPr>
              <a:t>Annoor</a:t>
            </a:r>
            <a:r>
              <a:rPr lang="en-US" sz="3600" b="1" dirty="0" smtClean="0">
                <a:solidFill>
                  <a:schemeClr val="bg1"/>
                </a:solidFill>
              </a:rPr>
              <a:t> Ayesha </a:t>
            </a:r>
            <a:r>
              <a:rPr lang="en-US" sz="3600" b="1" dirty="0" err="1" smtClean="0">
                <a:solidFill>
                  <a:schemeClr val="bg1"/>
                </a:solidFill>
              </a:rPr>
              <a:t>Siddika</a:t>
            </a:r>
            <a:r>
              <a:rPr lang="en-US" sz="3600" b="1" dirty="0" smtClean="0">
                <a:solidFill>
                  <a:schemeClr val="bg1"/>
                </a:solidFill>
              </a:rPr>
              <a:t>, Shah </a:t>
            </a:r>
            <a:r>
              <a:rPr lang="en-US" sz="3600" b="1" dirty="0" err="1" smtClean="0">
                <a:solidFill>
                  <a:schemeClr val="bg1"/>
                </a:solidFill>
              </a:rPr>
              <a:t>Tuhin</a:t>
            </a:r>
            <a:r>
              <a:rPr lang="en-US" sz="3600" b="1" dirty="0" smtClean="0">
                <a:solidFill>
                  <a:schemeClr val="bg1"/>
                </a:solidFill>
              </a:rPr>
              <a:t> Ahmed, </a:t>
            </a:r>
            <a:r>
              <a:rPr lang="en-US" sz="3600" b="1" dirty="0" err="1" smtClean="0">
                <a:solidFill>
                  <a:schemeClr val="bg1"/>
                </a:solidFill>
              </a:rPr>
              <a:t>Sakibul</a:t>
            </a:r>
            <a:r>
              <a:rPr lang="en-US" sz="3600" b="1" dirty="0" smtClean="0">
                <a:solidFill>
                  <a:schemeClr val="bg1"/>
                </a:solidFill>
              </a:rPr>
              <a:t> Hassan, </a:t>
            </a:r>
            <a:r>
              <a:rPr lang="en-US" sz="3600" b="1" dirty="0" err="1" smtClean="0">
                <a:solidFill>
                  <a:schemeClr val="bg1"/>
                </a:solidFill>
              </a:rPr>
              <a:t>Mikdadul</a:t>
            </a:r>
            <a:r>
              <a:rPr lang="en-US" sz="3600" b="1" dirty="0" smtClean="0">
                <a:solidFill>
                  <a:schemeClr val="bg1"/>
                </a:solidFill>
              </a:rPr>
              <a:t> Islam</a:t>
            </a:r>
          </a:p>
          <a:p>
            <a:pPr algn="ctr"/>
            <a:r>
              <a:rPr lang="en-US" sz="3600" b="1" dirty="0" smtClean="0">
                <a:solidFill>
                  <a:schemeClr val="bg1"/>
                </a:solidFill>
              </a:rPr>
              <a:t>Advisor: Dr. Nova Ahmed</a:t>
            </a:r>
          </a:p>
          <a:p>
            <a:pPr algn="ctr"/>
            <a:r>
              <a:rPr lang="en-US" sz="3600" b="1" dirty="0" smtClean="0">
                <a:solidFill>
                  <a:schemeClr val="bg1"/>
                </a:solidFill>
              </a:rPr>
              <a:t>Department </a:t>
            </a:r>
            <a:r>
              <a:rPr lang="en-US" sz="3600" b="1" dirty="0">
                <a:solidFill>
                  <a:schemeClr val="bg1"/>
                </a:solidFill>
              </a:rPr>
              <a:t>of Electrical and Computer Engineering | North South University</a:t>
            </a:r>
          </a:p>
          <a:p>
            <a:pPr algn="ctr"/>
            <a:endParaRPr lang="en-US" sz="3600" b="1" dirty="0" smtClean="0">
              <a:solidFill>
                <a:schemeClr val="bg1"/>
              </a:solidFill>
            </a:endParaRPr>
          </a:p>
        </p:txBody>
      </p:sp>
      <p:sp>
        <p:nvSpPr>
          <p:cNvPr id="67" name="Text Placeholder 66"/>
          <p:cNvSpPr>
            <a:spLocks noGrp="1"/>
          </p:cNvSpPr>
          <p:nvPr>
            <p:ph type="body" sz="quarter" idx="13"/>
          </p:nvPr>
        </p:nvSpPr>
        <p:spPr/>
        <p:txBody>
          <a:bodyPr/>
          <a:lstStyle/>
          <a:p>
            <a:r>
              <a:rPr lang="en-US" dirty="0" smtClean="0"/>
              <a:t>ABOUT</a:t>
            </a:r>
            <a:endParaRPr lang="en-US" dirty="0"/>
          </a:p>
        </p:txBody>
      </p:sp>
      <p:sp>
        <p:nvSpPr>
          <p:cNvPr id="69" name="Text Placeholder 68"/>
          <p:cNvSpPr>
            <a:spLocks noGrp="1"/>
          </p:cNvSpPr>
          <p:nvPr>
            <p:ph type="body" sz="quarter" idx="39"/>
          </p:nvPr>
        </p:nvSpPr>
        <p:spPr>
          <a:xfrm>
            <a:off x="774764" y="3494937"/>
            <a:ext cx="8827955" cy="4535804"/>
          </a:xfrm>
        </p:spPr>
        <p:txBody>
          <a:bodyPr/>
          <a:lstStyle/>
          <a:p>
            <a:pPr algn="just"/>
            <a:r>
              <a:rPr lang="en-US" sz="2500" dirty="0" smtClean="0"/>
              <a:t>we present a device that will sense the fertilizer amount in their land so that farmers can get notified about the amount of fertilizer. Also we developed an app that will give the land owner notification about the result sensed by the device in their lands. </a:t>
            </a:r>
          </a:p>
          <a:p>
            <a:pPr algn="just"/>
            <a:endParaRPr lang="en-US" sz="2500" dirty="0"/>
          </a:p>
        </p:txBody>
      </p:sp>
      <p:sp>
        <p:nvSpPr>
          <p:cNvPr id="68" name="Text Placeholder 67"/>
          <p:cNvSpPr>
            <a:spLocks noGrp="1"/>
          </p:cNvSpPr>
          <p:nvPr>
            <p:ph type="body" sz="quarter" idx="37"/>
          </p:nvPr>
        </p:nvSpPr>
        <p:spPr>
          <a:xfrm>
            <a:off x="788211" y="6646127"/>
            <a:ext cx="8827955" cy="832079"/>
          </a:xfrm>
        </p:spPr>
        <p:txBody>
          <a:bodyPr/>
          <a:lstStyle/>
          <a:p>
            <a:r>
              <a:rPr lang="en-US" dirty="0" smtClean="0"/>
              <a:t>Motivation</a:t>
            </a:r>
            <a:endParaRPr lang="en-US" dirty="0"/>
          </a:p>
        </p:txBody>
      </p:sp>
      <p:sp>
        <p:nvSpPr>
          <p:cNvPr id="11" name="Content Placeholder 10"/>
          <p:cNvSpPr>
            <a:spLocks noGrp="1"/>
          </p:cNvSpPr>
          <p:nvPr>
            <p:ph sz="quarter" idx="38"/>
          </p:nvPr>
        </p:nvSpPr>
        <p:spPr>
          <a:xfrm>
            <a:off x="788211" y="7478206"/>
            <a:ext cx="8859485" cy="2602326"/>
          </a:xfrm>
          <a:solidFill>
            <a:schemeClr val="tx2">
              <a:lumMod val="10000"/>
              <a:lumOff val="90000"/>
            </a:schemeClr>
          </a:solidFill>
        </p:spPr>
        <p:txBody>
          <a:bodyPr>
            <a:noAutofit/>
          </a:bodyPr>
          <a:lstStyle/>
          <a:p>
            <a:pPr marL="0" indent="0" algn="just">
              <a:buNone/>
            </a:pPr>
            <a:r>
              <a:rPr lang="en-US" sz="2000" dirty="0" smtClean="0"/>
              <a:t>Farmers in Bangladesh have fewer knowledge about farming technology than other farmers across the world. So we present a device that will be attached to their land, which will sense the fertilizer amount in their land so that farmers can get notified about the amount of fertilizer present in their land. Also we developed an app that will give the land owner a notification about the result sensed by the device in their lands. The main initiative is to develop the farming technology in Bangladesh.</a:t>
            </a:r>
            <a:endParaRPr lang="en-US" sz="2000" dirty="0"/>
          </a:p>
        </p:txBody>
      </p:sp>
      <p:sp>
        <p:nvSpPr>
          <p:cNvPr id="7" name="Text Placeholder 6"/>
          <p:cNvSpPr>
            <a:spLocks noGrp="1"/>
          </p:cNvSpPr>
          <p:nvPr>
            <p:ph type="body" sz="quarter" idx="17"/>
          </p:nvPr>
        </p:nvSpPr>
        <p:spPr>
          <a:xfrm>
            <a:off x="798721" y="10123705"/>
            <a:ext cx="8827955" cy="792456"/>
          </a:xfrm>
        </p:spPr>
        <p:txBody>
          <a:bodyPr/>
          <a:lstStyle/>
          <a:p>
            <a:r>
              <a:rPr lang="en-US" dirty="0" smtClean="0"/>
              <a:t>Project Overview</a:t>
            </a:r>
            <a:endParaRPr lang="en-US" dirty="0"/>
          </a:p>
        </p:txBody>
      </p:sp>
      <p:sp>
        <p:nvSpPr>
          <p:cNvPr id="12" name="Content Placeholder 11"/>
          <p:cNvSpPr>
            <a:spLocks noGrp="1"/>
          </p:cNvSpPr>
          <p:nvPr>
            <p:ph sz="quarter" idx="25"/>
          </p:nvPr>
        </p:nvSpPr>
        <p:spPr>
          <a:xfrm>
            <a:off x="788209" y="10934523"/>
            <a:ext cx="8827955" cy="6999637"/>
          </a:xfrm>
          <a:solidFill>
            <a:schemeClr val="bg2"/>
          </a:solidFill>
        </p:spPr>
        <p:txBody>
          <a:bodyPr>
            <a:normAutofit/>
          </a:bodyPr>
          <a:lstStyle/>
          <a:p>
            <a:pPr algn="just">
              <a:buFont typeface="Wingdings" panose="05000000000000000000" pitchFamily="2" charset="2"/>
              <a:buChar char="q"/>
            </a:pPr>
            <a:r>
              <a:rPr lang="en-US" dirty="0" smtClean="0"/>
              <a:t>The Arduino is based on the flexibility so that the user can handle it. </a:t>
            </a:r>
          </a:p>
          <a:p>
            <a:pPr algn="just">
              <a:buFont typeface="Wingdings" panose="05000000000000000000" pitchFamily="2" charset="2"/>
              <a:buChar char="q"/>
            </a:pPr>
            <a:r>
              <a:rPr lang="en-US" dirty="0" smtClean="0"/>
              <a:t>We have used 4 types of sensors which are temperature, moisture, water level and </a:t>
            </a:r>
            <a:r>
              <a:rPr lang="en-US" dirty="0" err="1" smtClean="0"/>
              <a:t>pH.</a:t>
            </a:r>
            <a:endParaRPr lang="en-US" dirty="0" smtClean="0"/>
          </a:p>
          <a:p>
            <a:pPr algn="just">
              <a:buFont typeface="Wingdings" panose="05000000000000000000" pitchFamily="2" charset="2"/>
              <a:buChar char="q"/>
            </a:pPr>
            <a:r>
              <a:rPr lang="en-US" dirty="0"/>
              <a:t>Using </a:t>
            </a:r>
            <a:r>
              <a:rPr lang="en-US" dirty="0" smtClean="0"/>
              <a:t>9v battery Arduino gets the power. we have added GSM Module for sending SMS </a:t>
            </a:r>
            <a:r>
              <a:rPr lang="en-US" dirty="0"/>
              <a:t> </a:t>
            </a:r>
            <a:r>
              <a:rPr lang="en-US" dirty="0" smtClean="0"/>
              <a:t>to the farmers and land owners with an alert.</a:t>
            </a:r>
          </a:p>
          <a:p>
            <a:pPr algn="just">
              <a:buFont typeface="Wingdings" panose="05000000000000000000" pitchFamily="2" charset="2"/>
              <a:buChar char="q"/>
            </a:pPr>
            <a:r>
              <a:rPr lang="en-US" dirty="0" smtClean="0"/>
              <a:t>Android App has been developed to allow the user to get to know the readings of the soil properties with status, graphs and log history.</a:t>
            </a:r>
          </a:p>
          <a:p>
            <a:pPr algn="just">
              <a:buFont typeface="Wingdings" panose="05000000000000000000" pitchFamily="2" charset="2"/>
              <a:buChar char="q"/>
            </a:pPr>
            <a:r>
              <a:rPr lang="en-US" dirty="0" smtClean="0"/>
              <a:t>User can see the moisture value, temperature value and wallet level on both app and device</a:t>
            </a:r>
          </a:p>
          <a:p>
            <a:pPr algn="just">
              <a:buFont typeface="Wingdings" panose="05000000000000000000" pitchFamily="2" charset="2"/>
              <a:buChar char="q"/>
            </a:pPr>
            <a:r>
              <a:rPr lang="en-US" dirty="0" smtClean="0"/>
              <a:t>The led display shows the values as well as the soil status</a:t>
            </a:r>
          </a:p>
          <a:p>
            <a:pPr algn="just">
              <a:buFont typeface="Wingdings" panose="05000000000000000000" pitchFamily="2" charset="2"/>
              <a:buChar char="q"/>
            </a:pPr>
            <a:r>
              <a:rPr lang="en-US" dirty="0" smtClean="0"/>
              <a:t>With the app user can see the comparison graph of the values and also can see the previous output values</a:t>
            </a:r>
          </a:p>
          <a:p>
            <a:pPr algn="just">
              <a:buFont typeface="Wingdings" panose="05000000000000000000" pitchFamily="2" charset="2"/>
              <a:buChar char="q"/>
            </a:pPr>
            <a:r>
              <a:rPr lang="en-US" dirty="0" smtClean="0"/>
              <a:t>When the soil status go from Good to Bad there is </a:t>
            </a:r>
            <a:r>
              <a:rPr lang="en-US" smtClean="0"/>
              <a:t>a </a:t>
            </a:r>
            <a:r>
              <a:rPr lang="en-US" smtClean="0"/>
              <a:t>SMS</a:t>
            </a:r>
            <a:r>
              <a:rPr lang="en-US" smtClean="0"/>
              <a:t> </a:t>
            </a:r>
            <a:r>
              <a:rPr lang="en-US" dirty="0" smtClean="0"/>
              <a:t>generated and sent to land owner and farmer</a:t>
            </a:r>
          </a:p>
          <a:p>
            <a:pPr algn="just">
              <a:buFont typeface="Wingdings" panose="05000000000000000000" pitchFamily="2" charset="2"/>
              <a:buChar char="q"/>
            </a:pPr>
            <a:r>
              <a:rPr lang="en-US" dirty="0" smtClean="0"/>
              <a:t>It is easy to use both in software and hardware. </a:t>
            </a:r>
          </a:p>
          <a:p>
            <a:pPr algn="just">
              <a:buFont typeface="Wingdings" panose="05000000000000000000" pitchFamily="2" charset="2"/>
              <a:buChar char="q"/>
            </a:pPr>
            <a:endParaRPr lang="en-US" dirty="0"/>
          </a:p>
        </p:txBody>
      </p:sp>
      <p:sp>
        <p:nvSpPr>
          <p:cNvPr id="8" name="Text Placeholder 7"/>
          <p:cNvSpPr>
            <a:spLocks noGrp="1"/>
          </p:cNvSpPr>
          <p:nvPr>
            <p:ph type="body" sz="quarter" idx="19"/>
          </p:nvPr>
        </p:nvSpPr>
        <p:spPr>
          <a:xfrm>
            <a:off x="788210" y="17934160"/>
            <a:ext cx="8827955" cy="792456"/>
          </a:xfrm>
        </p:spPr>
        <p:txBody>
          <a:bodyPr/>
          <a:lstStyle/>
          <a:p>
            <a:r>
              <a:rPr lang="en-US" dirty="0" smtClean="0"/>
              <a:t>Acknowledgement</a:t>
            </a:r>
            <a:endParaRPr lang="en-US" dirty="0"/>
          </a:p>
        </p:txBody>
      </p:sp>
      <p:sp>
        <p:nvSpPr>
          <p:cNvPr id="9" name="Text Placeholder 8"/>
          <p:cNvSpPr>
            <a:spLocks noGrp="1"/>
          </p:cNvSpPr>
          <p:nvPr>
            <p:ph type="body" sz="quarter" idx="21"/>
          </p:nvPr>
        </p:nvSpPr>
        <p:spPr/>
        <p:txBody>
          <a:bodyPr/>
          <a:lstStyle/>
          <a:p>
            <a:r>
              <a:rPr lang="en-US" dirty="0" smtClean="0"/>
              <a:t>Cost</a:t>
            </a:r>
            <a:endParaRPr lang="en-US" dirty="0"/>
          </a:p>
        </p:txBody>
      </p:sp>
      <p:sp>
        <p:nvSpPr>
          <p:cNvPr id="70" name="Text Placeholder 69"/>
          <p:cNvSpPr>
            <a:spLocks noGrp="1"/>
          </p:cNvSpPr>
          <p:nvPr>
            <p:ph type="body" sz="quarter" idx="40"/>
          </p:nvPr>
        </p:nvSpPr>
        <p:spPr>
          <a:xfrm>
            <a:off x="10176387" y="9288076"/>
            <a:ext cx="9910916" cy="792456"/>
          </a:xfrm>
        </p:spPr>
        <p:txBody>
          <a:bodyPr/>
          <a:lstStyle/>
          <a:p>
            <a:r>
              <a:rPr lang="en-US" dirty="0" smtClean="0"/>
              <a:t>Setup</a:t>
            </a:r>
            <a:endParaRPr lang="en-US" dirty="0"/>
          </a:p>
        </p:txBody>
      </p:sp>
      <p:graphicFrame>
        <p:nvGraphicFramePr>
          <p:cNvPr id="3" name="Content Placeholder 2" descr="Title Picture Lineup"/>
          <p:cNvGraphicFramePr>
            <a:graphicFrameLocks noGrp="1"/>
          </p:cNvGraphicFramePr>
          <p:nvPr>
            <p:ph sz="quarter" idx="23"/>
            <p:extLst>
              <p:ext uri="{D42A27DB-BD31-4B8C-83A1-F6EECF244321}">
                <p14:modId xmlns:p14="http://schemas.microsoft.com/office/powerpoint/2010/main" val="1135787756"/>
              </p:ext>
            </p:extLst>
          </p:nvPr>
        </p:nvGraphicFramePr>
        <p:xfrm>
          <a:off x="20588050" y="4654378"/>
          <a:ext cx="8822248" cy="43982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Text Placeholder 17"/>
          <p:cNvSpPr>
            <a:spLocks noGrp="1"/>
          </p:cNvSpPr>
          <p:nvPr>
            <p:ph type="body" sz="quarter" idx="31"/>
          </p:nvPr>
        </p:nvSpPr>
        <p:spPr>
          <a:xfrm>
            <a:off x="20619580" y="9288076"/>
            <a:ext cx="8827955" cy="792456"/>
          </a:xfrm>
        </p:spPr>
        <p:txBody>
          <a:bodyPr/>
          <a:lstStyle/>
          <a:p>
            <a:r>
              <a:rPr lang="en-US" dirty="0" smtClean="0"/>
              <a:t>Results</a:t>
            </a:r>
            <a:endParaRPr lang="en-US" dirty="0"/>
          </a:p>
        </p:txBody>
      </p:sp>
      <p:sp>
        <p:nvSpPr>
          <p:cNvPr id="71" name="Text Placeholder 70"/>
          <p:cNvSpPr>
            <a:spLocks noGrp="1"/>
          </p:cNvSpPr>
          <p:nvPr>
            <p:ph type="body" sz="quarter" idx="41"/>
          </p:nvPr>
        </p:nvSpPr>
        <p:spPr>
          <a:xfrm>
            <a:off x="20619580" y="13734590"/>
            <a:ext cx="8827955" cy="792456"/>
          </a:xfrm>
        </p:spPr>
        <p:txBody>
          <a:bodyPr/>
          <a:lstStyle/>
          <a:p>
            <a:r>
              <a:rPr lang="en-US" dirty="0" smtClean="0"/>
              <a:t>Conclusion</a:t>
            </a:r>
            <a:endParaRPr lang="en-US" dirty="0"/>
          </a:p>
        </p:txBody>
      </p:sp>
      <p:sp>
        <p:nvSpPr>
          <p:cNvPr id="15" name="Content Placeholder 14"/>
          <p:cNvSpPr>
            <a:spLocks noGrp="1"/>
          </p:cNvSpPr>
          <p:nvPr>
            <p:ph sz="quarter" idx="42"/>
          </p:nvPr>
        </p:nvSpPr>
        <p:spPr>
          <a:xfrm>
            <a:off x="20588048" y="14565228"/>
            <a:ext cx="8827955" cy="2824027"/>
          </a:xfrm>
          <a:solidFill>
            <a:schemeClr val="bg2"/>
          </a:solidFill>
        </p:spPr>
        <p:txBody>
          <a:bodyPr/>
          <a:lstStyle/>
          <a:p>
            <a:pPr>
              <a:buFont typeface="Wingdings" panose="05000000000000000000" pitchFamily="2" charset="2"/>
              <a:buChar char="q"/>
            </a:pPr>
            <a:r>
              <a:rPr lang="en-US" dirty="0" smtClean="0"/>
              <a:t>We have implemented a digital agricultural system which can be used in testing the fertility of soil.</a:t>
            </a:r>
          </a:p>
          <a:p>
            <a:pPr>
              <a:buFont typeface="Wingdings" panose="05000000000000000000" pitchFamily="2" charset="2"/>
              <a:buChar char="q"/>
            </a:pPr>
            <a:r>
              <a:rPr lang="en-US" dirty="0" smtClean="0"/>
              <a:t> We have achieved our goal of implementing an agricultural system which is cost effective and user friendly.</a:t>
            </a:r>
          </a:p>
          <a:p>
            <a:pPr>
              <a:buFont typeface="Wingdings" panose="05000000000000000000" pitchFamily="2" charset="2"/>
              <a:buChar char="q"/>
            </a:pPr>
            <a:r>
              <a:rPr lang="en-US" dirty="0" smtClean="0"/>
              <a:t>In future we are planning to make more advance changes so that the problems of farmers and owners can decrease a bit more.</a:t>
            </a:r>
            <a:endParaRPr lang="en-US" dirty="0"/>
          </a:p>
        </p:txBody>
      </p:sp>
      <p:sp>
        <p:nvSpPr>
          <p:cNvPr id="21" name="Text Placeholder 20"/>
          <p:cNvSpPr>
            <a:spLocks noGrp="1"/>
          </p:cNvSpPr>
          <p:nvPr>
            <p:ph type="body" sz="quarter" idx="34"/>
          </p:nvPr>
        </p:nvSpPr>
        <p:spPr>
          <a:xfrm>
            <a:off x="20619580" y="17491829"/>
            <a:ext cx="8827955" cy="792456"/>
          </a:xfrm>
        </p:spPr>
        <p:txBody>
          <a:bodyPr/>
          <a:lstStyle/>
          <a:p>
            <a:r>
              <a:rPr lang="en-US" dirty="0" smtClean="0"/>
              <a:t>References</a:t>
            </a:r>
            <a:endParaRPr lang="en-US" dirty="0"/>
          </a:p>
        </p:txBody>
      </p:sp>
      <p:sp>
        <p:nvSpPr>
          <p:cNvPr id="22" name="Content Placeholder 21"/>
          <p:cNvSpPr>
            <a:spLocks noGrp="1"/>
          </p:cNvSpPr>
          <p:nvPr>
            <p:ph sz="quarter" idx="35"/>
          </p:nvPr>
        </p:nvSpPr>
        <p:spPr>
          <a:xfrm>
            <a:off x="20619580" y="18284285"/>
            <a:ext cx="8827955" cy="2784279"/>
          </a:xfrm>
          <a:solidFill>
            <a:schemeClr val="bg2"/>
          </a:solidFill>
        </p:spPr>
        <p:txBody>
          <a:bodyPr>
            <a:normAutofit fontScale="92500"/>
          </a:bodyPr>
          <a:lstStyle/>
          <a:p>
            <a:r>
              <a:rPr lang="en-US" dirty="0" smtClean="0"/>
              <a:t>[Zhan </a:t>
            </a:r>
            <a:r>
              <a:rPr lang="en-US" dirty="0" err="1" smtClean="0"/>
              <a:t>Huan</a:t>
            </a:r>
            <a:r>
              <a:rPr lang="en-US" dirty="0" smtClean="0"/>
              <a:t>, </a:t>
            </a:r>
            <a:r>
              <a:rPr lang="en-US" dirty="0" err="1" smtClean="0"/>
              <a:t>Hui</a:t>
            </a:r>
            <a:r>
              <a:rPr lang="en-US" dirty="0" smtClean="0"/>
              <a:t> Wang, Chen Li, and </a:t>
            </a:r>
            <a:r>
              <a:rPr lang="en-US" dirty="0" err="1" smtClean="0"/>
              <a:t>Caiyan</a:t>
            </a:r>
            <a:r>
              <a:rPr lang="en-US" dirty="0" smtClean="0"/>
              <a:t> Wan. 2017. The soil moisture sensor based on soil dielectric property. </a:t>
            </a:r>
            <a:r>
              <a:rPr lang="en-US" i="1" dirty="0" smtClean="0"/>
              <a:t>Personal Ubiquitous </a:t>
            </a:r>
            <a:r>
              <a:rPr lang="en-US" i="1" dirty="0" err="1" smtClean="0"/>
              <a:t>Comput</a:t>
            </a:r>
            <a:r>
              <a:rPr lang="en-US" i="1" dirty="0" smtClean="0"/>
              <a:t>.</a:t>
            </a:r>
            <a:r>
              <a:rPr lang="en-US" dirty="0" smtClean="0"/>
              <a:t> 21, 1 (February 2017), 67-74. DOI: </a:t>
            </a:r>
            <a:r>
              <a:rPr lang="en-US" u="sng" dirty="0" smtClean="0">
                <a:hlinkClick r:id="rId8"/>
              </a:rPr>
              <a:t>https://doi.org/10.1007/s00779-016-0975-z</a:t>
            </a:r>
            <a:r>
              <a:rPr lang="en-US" dirty="0" smtClean="0"/>
              <a:t>]</a:t>
            </a:r>
          </a:p>
          <a:p>
            <a:r>
              <a:rPr lang="en-US" dirty="0" smtClean="0"/>
              <a:t>[Tatsuya Yamazaki and Kazuya </a:t>
            </a:r>
            <a:r>
              <a:rPr lang="en-US" dirty="0" err="1" smtClean="0"/>
              <a:t>Miyakawa</a:t>
            </a:r>
            <a:r>
              <a:rPr lang="en-US" dirty="0" smtClean="0"/>
              <a:t>. 2017. Soil Moisture Sensing Experiments for Water Management in Pear Fields. In </a:t>
            </a:r>
            <a:r>
              <a:rPr lang="en-US" i="1" dirty="0" smtClean="0"/>
              <a:t>Proceedings of the 6th International Conference on Informatics, Environment, Energy and Applications</a:t>
            </a:r>
            <a:r>
              <a:rPr lang="en-US" dirty="0" smtClean="0"/>
              <a:t> (IEEA '17). ACM, New York, NY, USA, 56-59. DOI: https://doi.org/10.1145/3070617.3070633]</a:t>
            </a:r>
          </a:p>
          <a:p>
            <a:endParaRPr lang="en-US" dirty="0"/>
          </a:p>
        </p:txBody>
      </p:sp>
      <p:graphicFrame>
        <p:nvGraphicFramePr>
          <p:cNvPr id="13" name="Content Placeholder 12"/>
          <p:cNvGraphicFramePr>
            <a:graphicFrameLocks noGrp="1"/>
          </p:cNvGraphicFramePr>
          <p:nvPr>
            <p:ph sz="quarter" idx="27"/>
            <p:extLst>
              <p:ext uri="{D42A27DB-BD31-4B8C-83A1-F6EECF244321}">
                <p14:modId xmlns:p14="http://schemas.microsoft.com/office/powerpoint/2010/main" val="1451337254"/>
              </p:ext>
            </p:extLst>
          </p:nvPr>
        </p:nvGraphicFramePr>
        <p:xfrm>
          <a:off x="10218914" y="4477376"/>
          <a:ext cx="9829448" cy="4603125"/>
        </p:xfrm>
        <a:graphic>
          <a:graphicData uri="http://schemas.openxmlformats.org/drawingml/2006/table">
            <a:tbl>
              <a:tblPr firstRow="1" firstCol="1" bandRow="1"/>
              <a:tblGrid>
                <a:gridCol w="5023455">
                  <a:extLst>
                    <a:ext uri="{9D8B030D-6E8A-4147-A177-3AD203B41FA5}">
                      <a16:colId xmlns:a16="http://schemas.microsoft.com/office/drawing/2014/main" val="20000"/>
                    </a:ext>
                  </a:extLst>
                </a:gridCol>
                <a:gridCol w="1832642">
                  <a:extLst>
                    <a:ext uri="{9D8B030D-6E8A-4147-A177-3AD203B41FA5}">
                      <a16:colId xmlns:a16="http://schemas.microsoft.com/office/drawing/2014/main" val="20001"/>
                    </a:ext>
                  </a:extLst>
                </a:gridCol>
                <a:gridCol w="1134493">
                  <a:extLst>
                    <a:ext uri="{9D8B030D-6E8A-4147-A177-3AD203B41FA5}">
                      <a16:colId xmlns:a16="http://schemas.microsoft.com/office/drawing/2014/main" val="20002"/>
                    </a:ext>
                  </a:extLst>
                </a:gridCol>
                <a:gridCol w="1838858">
                  <a:extLst>
                    <a:ext uri="{9D8B030D-6E8A-4147-A177-3AD203B41FA5}">
                      <a16:colId xmlns:a16="http://schemas.microsoft.com/office/drawing/2014/main" val="20003"/>
                    </a:ext>
                  </a:extLst>
                </a:gridCol>
              </a:tblGrid>
              <a:tr h="611709">
                <a:tc>
                  <a:txBody>
                    <a:bodyPr/>
                    <a:lstStyle/>
                    <a:p>
                      <a:pPr marL="0" marR="0" algn="ctr">
                        <a:lnSpc>
                          <a:spcPct val="150000"/>
                        </a:lnSpc>
                        <a:spcBef>
                          <a:spcPts val="0"/>
                        </a:spcBef>
                        <a:spcAft>
                          <a:spcPts val="0"/>
                        </a:spcAft>
                      </a:pPr>
                      <a:r>
                        <a:rPr lang="en-US" sz="1200" b="1" dirty="0">
                          <a:effectLst/>
                          <a:latin typeface="Times New Roman" panose="02020603050405020304" pitchFamily="18" charset="0"/>
                          <a:ea typeface="Calibri" panose="020F0502020204030204" pitchFamily="34" charset="0"/>
                        </a:rPr>
                        <a:t>PRODUCT </a:t>
                      </a:r>
                      <a:endParaRPr lang="en-US" sz="1200" dirty="0">
                        <a:effectLst/>
                        <a:latin typeface="Times New Roman" panose="02020603050405020304" pitchFamily="18" charset="0"/>
                        <a:ea typeface="Calibri" panose="020F0502020204030204" pitchFamily="34" charset="0"/>
                      </a:endParaRP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c>
                  <a:txBody>
                    <a:bodyPr/>
                    <a:lstStyle/>
                    <a:p>
                      <a:pPr marL="0" marR="0" algn="ctr">
                        <a:lnSpc>
                          <a:spcPct val="150000"/>
                        </a:lnSpc>
                        <a:spcBef>
                          <a:spcPts val="0"/>
                        </a:spcBef>
                        <a:spcAft>
                          <a:spcPts val="0"/>
                        </a:spcAft>
                      </a:pPr>
                      <a:r>
                        <a:rPr lang="en-US" sz="1200" b="1" dirty="0">
                          <a:effectLst/>
                          <a:latin typeface="Times New Roman" panose="02020603050405020304" pitchFamily="18" charset="0"/>
                          <a:ea typeface="Calibri" panose="020F0502020204030204" pitchFamily="34" charset="0"/>
                        </a:rPr>
                        <a:t>UNIT PRICE (BDT) </a:t>
                      </a:r>
                      <a:endParaRPr lang="en-US" sz="1200" dirty="0">
                        <a:effectLst/>
                        <a:latin typeface="Times New Roman" panose="02020603050405020304" pitchFamily="18" charset="0"/>
                        <a:ea typeface="Calibri" panose="020F0502020204030204" pitchFamily="34" charset="0"/>
                      </a:endParaRP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c>
                  <a:txBody>
                    <a:bodyPr/>
                    <a:lstStyle/>
                    <a:p>
                      <a:pPr marL="0" marR="0" algn="ctr">
                        <a:lnSpc>
                          <a:spcPct val="150000"/>
                        </a:lnSpc>
                        <a:spcBef>
                          <a:spcPts val="0"/>
                        </a:spcBef>
                        <a:spcAft>
                          <a:spcPts val="0"/>
                        </a:spcAft>
                      </a:pPr>
                      <a:r>
                        <a:rPr lang="en-US" sz="1200" b="1" dirty="0">
                          <a:effectLst/>
                          <a:latin typeface="Times New Roman" panose="02020603050405020304" pitchFamily="18" charset="0"/>
                          <a:ea typeface="Calibri" panose="020F0502020204030204" pitchFamily="34" charset="0"/>
                        </a:rPr>
                        <a:t>QUANTITY </a:t>
                      </a:r>
                      <a:endParaRPr lang="en-US" sz="1200" dirty="0">
                        <a:effectLst/>
                        <a:latin typeface="Times New Roman" panose="02020603050405020304" pitchFamily="18" charset="0"/>
                        <a:ea typeface="Calibri" panose="020F0502020204030204" pitchFamily="34" charset="0"/>
                      </a:endParaRP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c>
                  <a:txBody>
                    <a:bodyPr/>
                    <a:lstStyle/>
                    <a:p>
                      <a:pPr marL="0" marR="0" algn="ctr">
                        <a:lnSpc>
                          <a:spcPct val="150000"/>
                        </a:lnSpc>
                        <a:spcBef>
                          <a:spcPts val="0"/>
                        </a:spcBef>
                        <a:spcAft>
                          <a:spcPts val="0"/>
                        </a:spcAft>
                      </a:pPr>
                      <a:r>
                        <a:rPr lang="en-US" sz="1200" b="1" dirty="0">
                          <a:effectLst/>
                          <a:latin typeface="Times New Roman" panose="02020603050405020304" pitchFamily="18" charset="0"/>
                          <a:ea typeface="Calibri" panose="020F0502020204030204" pitchFamily="34" charset="0"/>
                        </a:rPr>
                        <a:t>TOTAL PRICE (BDT) </a:t>
                      </a:r>
                      <a:endParaRPr lang="en-US" sz="1200" dirty="0">
                        <a:effectLst/>
                        <a:latin typeface="Times New Roman" panose="02020603050405020304" pitchFamily="18" charset="0"/>
                        <a:ea typeface="Calibri" panose="020F0502020204030204" pitchFamily="34" charset="0"/>
                      </a:endParaRP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extLst>
                  <a:ext uri="{0D108BD9-81ED-4DB2-BD59-A6C34878D82A}">
                    <a16:rowId xmlns:a16="http://schemas.microsoft.com/office/drawing/2014/main" val="10000"/>
                  </a:ext>
                </a:extLst>
              </a:tr>
              <a:tr h="362856">
                <a:tc>
                  <a:txBody>
                    <a:bodyPr/>
                    <a:lstStyle/>
                    <a:p>
                      <a:pPr marL="0" marR="0">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Raspberry PI Model B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3800tk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1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3800tk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01"/>
                  </a:ext>
                </a:extLst>
              </a:tr>
              <a:tr h="362856">
                <a:tc>
                  <a:txBody>
                    <a:bodyPr/>
                    <a:lstStyle/>
                    <a:p>
                      <a:pPr marL="0" marR="0">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Brushless DC Servo Motor </a:t>
                      </a:r>
                      <a:r>
                        <a:rPr lang="en-US" sz="1400" dirty="0" smtClean="0">
                          <a:effectLst/>
                          <a:latin typeface="Times New Roman" panose="02020603050405020304" pitchFamily="18" charset="0"/>
                          <a:ea typeface="Calibri" panose="020F0502020204030204" pitchFamily="34" charset="0"/>
                        </a:rPr>
                        <a:t> 1400KV (920g thrust)</a:t>
                      </a:r>
                      <a:endParaRPr lang="en-US" sz="1400" dirty="0">
                        <a:effectLst/>
                        <a:latin typeface="Times New Roman" panose="02020603050405020304" pitchFamily="18" charset="0"/>
                        <a:ea typeface="Calibri" panose="020F0502020204030204" pitchFamily="34" charset="0"/>
                      </a:endParaRP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1300tk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4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5200tk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02"/>
                  </a:ext>
                </a:extLst>
              </a:tr>
              <a:tr h="362856">
                <a:tc>
                  <a:txBody>
                    <a:bodyPr/>
                    <a:lstStyle/>
                    <a:p>
                      <a:pPr marL="0" marR="0">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Mystery Fire Dragon  </a:t>
                      </a:r>
                      <a:r>
                        <a:rPr lang="en-US" sz="1400" dirty="0" smtClean="0">
                          <a:effectLst/>
                          <a:latin typeface="Times New Roman" panose="02020603050405020304" pitchFamily="18" charset="0"/>
                          <a:ea typeface="Calibri" panose="020F0502020204030204" pitchFamily="34" charset="0"/>
                        </a:rPr>
                        <a:t>ESC  30Amp</a:t>
                      </a:r>
                      <a:endParaRPr lang="en-US" sz="1400" dirty="0">
                        <a:effectLst/>
                        <a:latin typeface="Times New Roman" panose="02020603050405020304" pitchFamily="18" charset="0"/>
                        <a:ea typeface="Calibri" panose="020F0502020204030204" pitchFamily="34" charset="0"/>
                      </a:endParaRP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1200tk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4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4800tk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03"/>
                  </a:ext>
                </a:extLst>
              </a:tr>
              <a:tr h="362856">
                <a:tc>
                  <a:txBody>
                    <a:bodyPr/>
                    <a:lstStyle/>
                    <a:p>
                      <a:pPr marL="0" marR="0">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Propeller </a:t>
                      </a:r>
                      <a:r>
                        <a:rPr lang="en-US" sz="1400" dirty="0" smtClean="0">
                          <a:effectLst/>
                          <a:latin typeface="Times New Roman" panose="02020603050405020304" pitchFamily="18" charset="0"/>
                          <a:ea typeface="Calibri" panose="020F0502020204030204" pitchFamily="34" charset="0"/>
                        </a:rPr>
                        <a:t> (8”x4.5”)</a:t>
                      </a:r>
                      <a:endParaRPr lang="en-US" sz="1400" dirty="0">
                        <a:effectLst/>
                        <a:latin typeface="Times New Roman" panose="02020603050405020304" pitchFamily="18" charset="0"/>
                        <a:ea typeface="Calibri" panose="020F0502020204030204" pitchFamily="34" charset="0"/>
                      </a:endParaRP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220tk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4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800tk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04"/>
                  </a:ext>
                </a:extLst>
              </a:tr>
              <a:tr h="362856">
                <a:tc>
                  <a:txBody>
                    <a:bodyPr/>
                    <a:lstStyle/>
                    <a:p>
                      <a:pPr marL="0" marR="0">
                        <a:lnSpc>
                          <a:spcPct val="150000"/>
                        </a:lnSpc>
                        <a:spcBef>
                          <a:spcPts val="0"/>
                        </a:spcBef>
                        <a:spcAft>
                          <a:spcPts val="0"/>
                        </a:spcAft>
                      </a:pPr>
                      <a:r>
                        <a:rPr lang="en-US" sz="1400" dirty="0" smtClean="0">
                          <a:effectLst/>
                          <a:latin typeface="Times New Roman" panose="02020603050405020304" pitchFamily="18" charset="0"/>
                          <a:ea typeface="Calibri" panose="020F0502020204030204" pitchFamily="34" charset="0"/>
                        </a:rPr>
                        <a:t>LIPO </a:t>
                      </a:r>
                      <a:r>
                        <a:rPr lang="en-US" sz="1400" dirty="0">
                          <a:effectLst/>
                          <a:latin typeface="Times New Roman" panose="02020603050405020304" pitchFamily="18" charset="0"/>
                          <a:ea typeface="Calibri" panose="020F0502020204030204" pitchFamily="34" charset="0"/>
                        </a:rPr>
                        <a:t>Battery </a:t>
                      </a:r>
                      <a:r>
                        <a:rPr lang="en-US" sz="1400" dirty="0" smtClean="0">
                          <a:effectLst/>
                          <a:latin typeface="Times New Roman" panose="02020603050405020304" pitchFamily="18" charset="0"/>
                          <a:ea typeface="Calibri" panose="020F0502020204030204" pitchFamily="34" charset="0"/>
                        </a:rPr>
                        <a:t>Charger</a:t>
                      </a:r>
                      <a:endParaRPr lang="en-US" sz="1400" dirty="0">
                        <a:effectLst/>
                        <a:latin typeface="Times New Roman" panose="02020603050405020304" pitchFamily="18" charset="0"/>
                        <a:ea typeface="Calibri" panose="020F0502020204030204" pitchFamily="34" charset="0"/>
                      </a:endParaRP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3500tk</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1</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3500tk</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05"/>
                  </a:ext>
                </a:extLst>
              </a:tr>
              <a:tr h="362856">
                <a:tc>
                  <a:txBody>
                    <a:bodyPr/>
                    <a:lstStyle/>
                    <a:p>
                      <a:pPr marL="0" marR="0">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DJI f450 Quad copter frame</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1700tk</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1</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1700tk</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06"/>
                  </a:ext>
                </a:extLst>
              </a:tr>
              <a:tr h="362856">
                <a:tc>
                  <a:txBody>
                    <a:bodyPr/>
                    <a:lstStyle/>
                    <a:p>
                      <a:pPr marL="0" marR="0">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Triple Axis Accelerometer and Gyro Breakout - MPU-6050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3500tk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1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3500tk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07"/>
                  </a:ext>
                </a:extLst>
              </a:tr>
              <a:tr h="362856">
                <a:tc>
                  <a:txBody>
                    <a:bodyPr/>
                    <a:lstStyle/>
                    <a:p>
                      <a:pPr marL="0" marR="0">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Wild Scorpion 3500mAh LiPo Battery</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2500tk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1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2500tk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08"/>
                  </a:ext>
                </a:extLst>
              </a:tr>
              <a:tr h="362856">
                <a:tc>
                  <a:txBody>
                    <a:bodyPr/>
                    <a:lstStyle/>
                    <a:p>
                      <a:pPr marL="0" marR="0">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Wifi Dongle</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1000tk</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1</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1000tk</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09"/>
                  </a:ext>
                </a:extLst>
              </a:tr>
              <a:tr h="362856">
                <a:tc gridSpan="3">
                  <a:txBody>
                    <a:bodyPr/>
                    <a:lstStyle/>
                    <a:p>
                      <a:pPr marL="0" marR="0">
                        <a:lnSpc>
                          <a:spcPct val="150000"/>
                        </a:lnSpc>
                        <a:spcBef>
                          <a:spcPts val="0"/>
                        </a:spcBef>
                        <a:spcAft>
                          <a:spcPts val="0"/>
                        </a:spcAft>
                      </a:pPr>
                      <a:r>
                        <a:rPr lang="en-US" sz="1400">
                          <a:effectLst/>
                          <a:latin typeface="Times New Roman" panose="02020603050405020304" pitchFamily="18" charset="0"/>
                          <a:ea typeface="Calibri" panose="020F0502020204030204" pitchFamily="34" charset="0"/>
                        </a:rPr>
                        <a:t>Miscellaneous+ damage replacement cost</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AEFF7"/>
                    </a:solidFill>
                  </a:tcPr>
                </a:tc>
                <a:tc hMerge="1">
                  <a:txBody>
                    <a:bodyPr/>
                    <a:lstStyle/>
                    <a:p>
                      <a:endParaRPr lang="en-US"/>
                    </a:p>
                  </a:txBody>
                  <a:tcPr/>
                </a:tc>
                <a:tc hMerge="1">
                  <a:txBody>
                    <a:bodyPr/>
                    <a:lstStyle/>
                    <a:p>
                      <a:endParaRPr lang="en-US"/>
                    </a:p>
                  </a:txBody>
                  <a:tcPr/>
                </a:tc>
                <a:tc>
                  <a:txBody>
                    <a:bodyPr/>
                    <a:lstStyle/>
                    <a:p>
                      <a:pPr marL="0" marR="0" algn="ctr">
                        <a:lnSpc>
                          <a:spcPct val="150000"/>
                        </a:lnSpc>
                        <a:spcBef>
                          <a:spcPts val="0"/>
                        </a:spcBef>
                        <a:spcAft>
                          <a:spcPts val="0"/>
                        </a:spcAft>
                      </a:pPr>
                      <a:r>
                        <a:rPr lang="en-US" sz="1400" dirty="0">
                          <a:effectLst/>
                          <a:latin typeface="Times New Roman" panose="02020603050405020304" pitchFamily="18" charset="0"/>
                          <a:ea typeface="Calibri" panose="020F0502020204030204" pitchFamily="34" charset="0"/>
                        </a:rPr>
                        <a:t>7000tk </a:t>
                      </a:r>
                    </a:p>
                  </a:txBody>
                  <a:tcPr marL="68580" marR="6858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AEFF7"/>
                    </a:solidFill>
                  </a:tcPr>
                </a:tc>
                <a:extLst>
                  <a:ext uri="{0D108BD9-81ED-4DB2-BD59-A6C34878D82A}">
                    <a16:rowId xmlns:a16="http://schemas.microsoft.com/office/drawing/2014/main" val="10010"/>
                  </a:ext>
                </a:extLst>
              </a:tr>
              <a:tr h="362856">
                <a:tc gridSpan="3">
                  <a:txBody>
                    <a:bodyPr/>
                    <a:lstStyle/>
                    <a:p>
                      <a:pPr marL="0" marR="0">
                        <a:lnSpc>
                          <a:spcPct val="150000"/>
                        </a:lnSpc>
                        <a:spcBef>
                          <a:spcPts val="0"/>
                        </a:spcBef>
                        <a:spcAft>
                          <a:spcPts val="0"/>
                        </a:spcAft>
                      </a:pPr>
                      <a:r>
                        <a:rPr lang="en-US" sz="1400" b="1">
                          <a:effectLst/>
                          <a:latin typeface="Times New Roman" panose="02020603050405020304" pitchFamily="18" charset="0"/>
                          <a:ea typeface="Calibri" panose="020F0502020204030204" pitchFamily="34" charset="0"/>
                        </a:rPr>
                        <a:t>Total </a:t>
                      </a:r>
                      <a:endParaRPr lang="en-US" sz="1400">
                        <a:effectLst/>
                        <a:latin typeface="Times New Roman" panose="02020603050405020304" pitchFamily="18" charset="0"/>
                        <a:ea typeface="Calibri" panose="020F0502020204030204" pitchFamily="34" charset="0"/>
                      </a:endParaRPr>
                    </a:p>
                  </a:txBody>
                  <a:tcPr marL="68580" marR="68580" marT="952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hMerge="1">
                  <a:txBody>
                    <a:bodyPr/>
                    <a:lstStyle/>
                    <a:p>
                      <a:endParaRPr lang="en-US"/>
                    </a:p>
                  </a:txBody>
                  <a:tcPr/>
                </a:tc>
                <a:tc hMerge="1">
                  <a:txBody>
                    <a:bodyPr/>
                    <a:lstStyle/>
                    <a:p>
                      <a:endParaRPr lang="en-US"/>
                    </a:p>
                  </a:txBody>
                  <a:tcPr/>
                </a:tc>
                <a:tc>
                  <a:txBody>
                    <a:bodyPr/>
                    <a:lstStyle/>
                    <a:p>
                      <a:pPr marL="0" marR="0" algn="ctr">
                        <a:lnSpc>
                          <a:spcPct val="150000"/>
                        </a:lnSpc>
                        <a:spcBef>
                          <a:spcPts val="0"/>
                        </a:spcBef>
                        <a:spcAft>
                          <a:spcPts val="0"/>
                        </a:spcAft>
                      </a:pPr>
                      <a:r>
                        <a:rPr lang="en-US" sz="1400" b="1" dirty="0">
                          <a:effectLst/>
                          <a:latin typeface="Times New Roman" panose="02020603050405020304" pitchFamily="18" charset="0"/>
                          <a:ea typeface="Calibri" panose="020F0502020204030204" pitchFamily="34" charset="0"/>
                        </a:rPr>
                        <a:t>33800tk </a:t>
                      </a:r>
                      <a:endParaRPr lang="en-US" sz="1400" dirty="0">
                        <a:effectLst/>
                        <a:latin typeface="Times New Roman" panose="02020603050405020304" pitchFamily="18" charset="0"/>
                        <a:ea typeface="Calibri" panose="020F0502020204030204" pitchFamily="34" charset="0"/>
                      </a:endParaRPr>
                    </a:p>
                  </a:txBody>
                  <a:tcPr marL="68580" marR="68580" marT="952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extLst>
                  <a:ext uri="{0D108BD9-81ED-4DB2-BD59-A6C34878D82A}">
                    <a16:rowId xmlns:a16="http://schemas.microsoft.com/office/drawing/2014/main" val="10011"/>
                  </a:ext>
                </a:extLst>
              </a:tr>
            </a:tbl>
          </a:graphicData>
        </a:graphic>
      </p:graphicFrame>
      <p:sp>
        <p:nvSpPr>
          <p:cNvPr id="24" name="Text Placeholder 23"/>
          <p:cNvSpPr>
            <a:spLocks noGrp="1"/>
          </p:cNvSpPr>
          <p:nvPr>
            <p:ph type="body" sz="quarter" idx="13"/>
          </p:nvPr>
        </p:nvSpPr>
        <p:spPr>
          <a:xfrm>
            <a:off x="761317" y="3514597"/>
            <a:ext cx="8827955" cy="832079"/>
          </a:xfrm>
        </p:spPr>
        <p:txBody>
          <a:bodyPr/>
          <a:lstStyle/>
          <a:p>
            <a:r>
              <a:rPr lang="en-US" dirty="0" smtClean="0"/>
              <a:t>About</a:t>
            </a:r>
            <a:endParaRPr lang="en-US" dirty="0"/>
          </a:p>
        </p:txBody>
      </p:sp>
      <p:sp>
        <p:nvSpPr>
          <p:cNvPr id="27" name="Text Placeholder 26"/>
          <p:cNvSpPr>
            <a:spLocks noGrp="1"/>
          </p:cNvSpPr>
          <p:nvPr>
            <p:ph type="body" sz="quarter" idx="21"/>
          </p:nvPr>
        </p:nvSpPr>
        <p:spPr>
          <a:xfrm>
            <a:off x="10176387" y="3684923"/>
            <a:ext cx="9910916" cy="792456"/>
          </a:xfrm>
        </p:spPr>
        <p:txBody>
          <a:bodyPr/>
          <a:lstStyle/>
          <a:p>
            <a:r>
              <a:rPr lang="en-US" dirty="0" smtClean="0"/>
              <a:t>Cost</a:t>
            </a:r>
            <a:endParaRPr lang="en-US" dirty="0"/>
          </a:p>
        </p:txBody>
      </p:sp>
      <p:graphicFrame>
        <p:nvGraphicFramePr>
          <p:cNvPr id="42" name="Content Placeholder 2" descr="Title Picture Lineup"/>
          <p:cNvGraphicFramePr>
            <a:graphicFrameLocks noGrp="1"/>
          </p:cNvGraphicFramePr>
          <p:nvPr>
            <p:ph sz="quarter" idx="23"/>
            <p:extLst>
              <p:ext uri="{D42A27DB-BD31-4B8C-83A1-F6EECF244321}">
                <p14:modId xmlns:p14="http://schemas.microsoft.com/office/powerpoint/2010/main" val="2469109375"/>
              </p:ext>
            </p:extLst>
          </p:nvPr>
        </p:nvGraphicFramePr>
        <p:xfrm>
          <a:off x="10205882" y="16841985"/>
          <a:ext cx="9881421" cy="4226579"/>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43" name="Text Placeholder 23"/>
          <p:cNvSpPr>
            <a:spLocks noGrp="1"/>
          </p:cNvSpPr>
          <p:nvPr>
            <p:ph type="body" sz="quarter" idx="13"/>
          </p:nvPr>
        </p:nvSpPr>
        <p:spPr>
          <a:xfrm>
            <a:off x="10176387" y="16080618"/>
            <a:ext cx="9910916" cy="761367"/>
          </a:xfrm>
        </p:spPr>
        <p:txBody>
          <a:bodyPr/>
          <a:lstStyle/>
          <a:p>
            <a:r>
              <a:rPr lang="en-US" dirty="0" smtClean="0"/>
              <a:t>Our Field Test</a:t>
            </a:r>
            <a:endParaRPr lang="en-US" dirty="0"/>
          </a:p>
        </p:txBody>
      </p:sp>
      <p:sp>
        <p:nvSpPr>
          <p:cNvPr id="46" name="Text Placeholder 26"/>
          <p:cNvSpPr>
            <a:spLocks noGrp="1"/>
          </p:cNvSpPr>
          <p:nvPr>
            <p:ph type="body" sz="quarter" idx="21"/>
          </p:nvPr>
        </p:nvSpPr>
        <p:spPr>
          <a:xfrm>
            <a:off x="20588049" y="3673202"/>
            <a:ext cx="8827955" cy="792456"/>
          </a:xfrm>
        </p:spPr>
        <p:txBody>
          <a:bodyPr/>
          <a:lstStyle/>
          <a:p>
            <a:r>
              <a:rPr lang="en-US" dirty="0" smtClean="0"/>
              <a:t>Operating Procedure</a:t>
            </a:r>
            <a:endParaRPr lang="en-US" dirty="0"/>
          </a:p>
        </p:txBody>
      </p:sp>
      <p:sp>
        <p:nvSpPr>
          <p:cNvPr id="37" name="Content Placeholder 36"/>
          <p:cNvSpPr>
            <a:spLocks noGrp="1"/>
          </p:cNvSpPr>
          <p:nvPr>
            <p:ph sz="quarter" idx="33"/>
          </p:nvPr>
        </p:nvSpPr>
        <p:spPr>
          <a:xfrm>
            <a:off x="20619580" y="10080532"/>
            <a:ext cx="8827955" cy="3653793"/>
          </a:xfrm>
          <a:solidFill>
            <a:schemeClr val="bg2"/>
          </a:solidFill>
        </p:spPr>
        <p:txBody>
          <a:bodyPr>
            <a:normAutofit fontScale="62500" lnSpcReduction="20000"/>
          </a:bodyPr>
          <a:lstStyle/>
          <a:p>
            <a:pPr algn="just">
              <a:buFont typeface="Wingdings" panose="05000000000000000000" pitchFamily="2" charset="2"/>
              <a:buChar char="q"/>
            </a:pPr>
            <a:r>
              <a:rPr lang="en-US" sz="2900" dirty="0" smtClean="0"/>
              <a:t>The whole setup weighs approximately 0.5kg.</a:t>
            </a:r>
          </a:p>
          <a:p>
            <a:pPr algn="just">
              <a:buFont typeface="Wingdings" panose="05000000000000000000" pitchFamily="2" charset="2"/>
              <a:buChar char="q"/>
            </a:pPr>
            <a:r>
              <a:rPr lang="en-US" sz="2900" dirty="0" smtClean="0"/>
              <a:t>The device has a led display which displays moisture, temperature  and water level</a:t>
            </a:r>
          </a:p>
          <a:p>
            <a:pPr algn="just">
              <a:buFont typeface="Wingdings" panose="05000000000000000000" pitchFamily="2" charset="2"/>
              <a:buChar char="q"/>
            </a:pPr>
            <a:r>
              <a:rPr lang="en-US" sz="2900" dirty="0" smtClean="0"/>
              <a:t>The display also  shows the soil status</a:t>
            </a:r>
          </a:p>
          <a:p>
            <a:pPr algn="just">
              <a:buFont typeface="Wingdings" panose="05000000000000000000" pitchFamily="2" charset="2"/>
              <a:buChar char="q"/>
            </a:pPr>
            <a:r>
              <a:rPr lang="en-US" sz="2900" dirty="0" smtClean="0"/>
              <a:t>A  9v Adapter is used to power up the device</a:t>
            </a:r>
          </a:p>
          <a:p>
            <a:pPr algn="just">
              <a:buFont typeface="Wingdings" panose="05000000000000000000" pitchFamily="2" charset="2"/>
              <a:buChar char="q"/>
            </a:pPr>
            <a:r>
              <a:rPr lang="en-US" sz="2900" dirty="0" smtClean="0"/>
              <a:t>The device have the sensors connected to it through a wire</a:t>
            </a:r>
          </a:p>
          <a:p>
            <a:pPr algn="just">
              <a:buFont typeface="Wingdings" panose="05000000000000000000" pitchFamily="2" charset="2"/>
              <a:buChar char="q"/>
            </a:pPr>
            <a:r>
              <a:rPr lang="en-US" sz="2900" dirty="0" smtClean="0"/>
              <a:t>The sensors are adjacent to show the values correctly</a:t>
            </a:r>
          </a:p>
          <a:p>
            <a:pPr algn="just">
              <a:buFont typeface="Wingdings" panose="05000000000000000000" pitchFamily="2" charset="2"/>
              <a:buChar char="q"/>
            </a:pPr>
            <a:r>
              <a:rPr lang="en-US" sz="2900" dirty="0" smtClean="0"/>
              <a:t>The android app is connected with the device through module</a:t>
            </a:r>
          </a:p>
          <a:p>
            <a:pPr algn="just">
              <a:buFont typeface="Wingdings" panose="05000000000000000000" pitchFamily="2" charset="2"/>
              <a:buChar char="q"/>
            </a:pPr>
            <a:r>
              <a:rPr lang="en-US" sz="2900" dirty="0" smtClean="0"/>
              <a:t>Android app has been developed to send control signals to the device through a static IP.</a:t>
            </a:r>
          </a:p>
          <a:p>
            <a:pPr algn="just">
              <a:buFont typeface="Wingdings" panose="05000000000000000000" pitchFamily="2" charset="2"/>
              <a:buChar char="q"/>
            </a:pPr>
            <a:r>
              <a:rPr lang="en-US" sz="2900" dirty="0" smtClean="0"/>
              <a:t>The device is tested and verified to use in field level</a:t>
            </a:r>
          </a:p>
          <a:p>
            <a:pPr>
              <a:buFont typeface="Wingdings" panose="05000000000000000000" pitchFamily="2" charset="2"/>
              <a:buChar char="q"/>
            </a:pPr>
            <a:endParaRPr lang="en-US" dirty="0" smtClean="0"/>
          </a:p>
          <a:p>
            <a:pPr>
              <a:buFont typeface="Wingdings" panose="05000000000000000000" pitchFamily="2" charset="2"/>
              <a:buChar char="q"/>
            </a:pPr>
            <a:endParaRPr lang="en-US" dirty="0" smtClean="0"/>
          </a:p>
          <a:p>
            <a:pPr>
              <a:buFont typeface="Wingdings" panose="05000000000000000000" pitchFamily="2" charset="2"/>
              <a:buChar char="q"/>
            </a:pPr>
            <a:endParaRPr lang="en-US" dirty="0" smtClean="0"/>
          </a:p>
          <a:p>
            <a:pPr>
              <a:buFont typeface="Wingdings" panose="05000000000000000000" pitchFamily="2" charset="2"/>
              <a:buChar char="q"/>
            </a:pPr>
            <a:endParaRPr lang="en-US" dirty="0"/>
          </a:p>
        </p:txBody>
      </p:sp>
      <p:pic>
        <p:nvPicPr>
          <p:cNvPr id="41" name="Picture 40"/>
          <p:cNvPicPr>
            <a:picLocks noChangeAspect="1"/>
          </p:cNvPicPr>
          <p:nvPr/>
        </p:nvPicPr>
        <p:blipFill>
          <a:blip r:embed="rId14" cstate="print"/>
          <a:stretch>
            <a:fillRect/>
          </a:stretch>
        </p:blipFill>
        <p:spPr>
          <a:xfrm>
            <a:off x="798721" y="203298"/>
            <a:ext cx="1709348" cy="2180776"/>
          </a:xfrm>
          <a:prstGeom prst="rect">
            <a:avLst/>
          </a:prstGeom>
        </p:spPr>
      </p:pic>
      <p:sp>
        <p:nvSpPr>
          <p:cNvPr id="32" name="Content Placeholder 11"/>
          <p:cNvSpPr>
            <a:spLocks noGrp="1"/>
          </p:cNvSpPr>
          <p:nvPr>
            <p:ph sz="quarter" idx="25"/>
          </p:nvPr>
        </p:nvSpPr>
        <p:spPr>
          <a:xfrm>
            <a:off x="819741" y="18726616"/>
            <a:ext cx="8827955" cy="2341948"/>
          </a:xfrm>
          <a:solidFill>
            <a:schemeClr val="bg2"/>
          </a:solidFill>
        </p:spPr>
        <p:txBody>
          <a:bodyPr>
            <a:normAutofit lnSpcReduction="10000"/>
          </a:bodyPr>
          <a:lstStyle/>
          <a:p>
            <a:r>
              <a:rPr lang="en-US" dirty="0" smtClean="0"/>
              <a:t>Our project report titled “Agro Tracker”, would not have been successful without the collective collaboration of our friends, respected faculty members and of course, last but not the least, our families and friends. I would like to thank my supervisor Dr. Nova Ahmed who is a prestigious faculty member of Electrical Engineering and Computer Science department, for overseeing our project with a keen eye and giving us valuable advice and suggestions</a:t>
            </a:r>
            <a:endParaRPr lang="en-US" dirty="0"/>
          </a:p>
        </p:txBody>
      </p:sp>
      <p:pic>
        <p:nvPicPr>
          <p:cNvPr id="2" name="Picture 1"/>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232515" y="4462282"/>
            <a:ext cx="9797918" cy="4580017"/>
          </a:xfrm>
          <a:prstGeom prst="rect">
            <a:avLst/>
          </a:prstGeom>
        </p:spPr>
      </p:pic>
      <p:pic>
        <p:nvPicPr>
          <p:cNvPr id="31" name="Picture 30" descr="device.JPG"/>
          <p:cNvPicPr>
            <a:picLocks noChangeAspect="1"/>
          </p:cNvPicPr>
          <p:nvPr/>
        </p:nvPicPr>
        <p:blipFill>
          <a:blip r:embed="rId16" cstate="print"/>
          <a:stretch>
            <a:fillRect/>
          </a:stretch>
        </p:blipFill>
        <p:spPr>
          <a:xfrm>
            <a:off x="10189029" y="10101943"/>
            <a:ext cx="9884228" cy="5921827"/>
          </a:xfrm>
          <a:prstGeom prst="rect">
            <a:avLst/>
          </a:prstGeom>
        </p:spPr>
      </p:pic>
      <p:pic>
        <p:nvPicPr>
          <p:cNvPr id="38" name="Picture Placeholder 37" descr="device.JPG"/>
          <p:cNvPicPr>
            <a:picLocks noGrp="1" noChangeAspect="1"/>
          </p:cNvPicPr>
          <p:nvPr>
            <p:ph type="pic" sz="quarter" idx="43"/>
          </p:nvPr>
        </p:nvPicPr>
        <p:blipFill>
          <a:blip r:embed="rId17" cstate="print"/>
          <a:srcRect t="30563" b="30563"/>
          <a:stretch>
            <a:fillRect/>
          </a:stretch>
        </p:blipFill>
        <p:spPr>
          <a:xfrm>
            <a:off x="22253803" y="0"/>
            <a:ext cx="8013472" cy="2497515"/>
          </a:xfrm>
        </p:spPr>
      </p:pic>
      <p:pic>
        <p:nvPicPr>
          <p:cNvPr id="39" name="Picture 38" descr="https://scontent.fdac6-1.fna.fbcdn.net/v/t1.15752-9/s2048x2048/44396201_304325923498803_818690293548187648_n.png?_nc_cat=100&amp;_nc_ht=scontent.fdac6-1.fna&amp;oh=78cf5494bd038475e90a8af5fc5756fa&amp;oe=5C74AEC7"/>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13614400" y="17653000"/>
            <a:ext cx="2946399" cy="3352800"/>
          </a:xfrm>
          <a:prstGeom prst="rect">
            <a:avLst/>
          </a:prstGeom>
          <a:noFill/>
          <a:ln>
            <a:noFill/>
          </a:ln>
        </p:spPr>
      </p:pic>
      <p:pic>
        <p:nvPicPr>
          <p:cNvPr id="40" name="Picture 39" descr="C:\Users\HP\Pictures\44546761_178851329709233_8031037966719647744_n.png"/>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16992600" y="17614820"/>
            <a:ext cx="2920999" cy="3340180"/>
          </a:xfrm>
          <a:prstGeom prst="rect">
            <a:avLst/>
          </a:prstGeom>
          <a:noFill/>
          <a:ln>
            <a:noFill/>
          </a:ln>
        </p:spPr>
      </p:pic>
      <p:pic>
        <p:nvPicPr>
          <p:cNvPr id="44" name="Picture 43" descr="device.JPG"/>
          <p:cNvPicPr>
            <a:picLocks noChangeAspect="1"/>
          </p:cNvPicPr>
          <p:nvPr/>
        </p:nvPicPr>
        <p:blipFill>
          <a:blip r:embed="rId20" cstate="print"/>
          <a:stretch>
            <a:fillRect/>
          </a:stretch>
        </p:blipFill>
        <p:spPr>
          <a:xfrm>
            <a:off x="20717437" y="5501792"/>
            <a:ext cx="2085486" cy="1936374"/>
          </a:xfrm>
          <a:prstGeom prst="rect">
            <a:avLst/>
          </a:prstGeom>
        </p:spPr>
      </p:pic>
      <p:pic>
        <p:nvPicPr>
          <p:cNvPr id="5" name="Picture 4"/>
          <p:cNvPicPr>
            <a:picLocks noChangeAspect="1"/>
          </p:cNvPicPr>
          <p:nvPr/>
        </p:nvPicPr>
        <p:blipFill>
          <a:blip r:embed="rId21"/>
          <a:stretch>
            <a:fillRect/>
          </a:stretch>
        </p:blipFill>
        <p:spPr>
          <a:xfrm>
            <a:off x="13614400" y="17653000"/>
            <a:ext cx="2946399" cy="3415564"/>
          </a:xfrm>
          <a:prstGeom prst="rect">
            <a:avLst/>
          </a:prstGeom>
        </p:spPr>
      </p:pic>
      <p:pic>
        <p:nvPicPr>
          <p:cNvPr id="6" name="Picture 5"/>
          <p:cNvPicPr>
            <a:picLocks noChangeAspect="1"/>
          </p:cNvPicPr>
          <p:nvPr/>
        </p:nvPicPr>
        <p:blipFill>
          <a:blip r:embed="rId22"/>
          <a:stretch>
            <a:fillRect/>
          </a:stretch>
        </p:blipFill>
        <p:spPr>
          <a:xfrm>
            <a:off x="16992600" y="17603353"/>
            <a:ext cx="2920999" cy="3465212"/>
          </a:xfrm>
          <a:prstGeom prst="rect">
            <a:avLst/>
          </a:prstGeom>
        </p:spPr>
      </p:pic>
    </p:spTree>
    <p:extLst>
      <p:ext uri="{BB962C8B-B14F-4D97-AF65-F5344CB8AC3E}">
        <p14:creationId xmlns:p14="http://schemas.microsoft.com/office/powerpoint/2010/main" val="931198942"/>
      </p:ext>
    </p:extLst>
  </p:cSld>
  <p:clrMapOvr>
    <a:masterClrMapping/>
  </p:clrMapOvr>
  <p:timing>
    <p:tnLst>
      <p:par>
        <p:cTn id="1" dur="indefinite" restart="never" nodeType="tmRoot"/>
      </p:par>
    </p:tnLst>
  </p:timing>
</p:sld>
</file>

<file path=ppt/theme/theme1.xml><?xml version="1.0" encoding="utf-8"?>
<a:theme xmlns:a="http://schemas.openxmlformats.org/drawingml/2006/main" name="Science Poster">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resentation2" id="{A3AC1795-03CA-4218-8E9C-394F2C72EB71}" vid="{9E91E023-53D0-48CE-AFD1-CE3DA49243D0}"/>
    </a:ext>
  </a:extLst>
</a:theme>
</file>

<file path=ppt/theme/theme2.xml><?xml version="1.0" encoding="utf-8"?>
<a:theme xmlns:a="http://schemas.openxmlformats.org/drawingml/2006/main" name="Office Theme">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99B7E175-EA31-4EB5-9BCC-A945A810367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Science project poster</Template>
  <TotalTime>0</TotalTime>
  <Words>769</Words>
  <Application>Microsoft Office PowerPoint</Application>
  <PresentationFormat>Custom</PresentationFormat>
  <Paragraphs>104</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Times New Roman</vt:lpstr>
      <vt:lpstr>Wingdings</vt:lpstr>
      <vt:lpstr>Science Poster</vt:lpstr>
      <vt:lpstr>    Agro Tracker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2015-11-23T08:50:33Z</dcterms:created>
  <dcterms:modified xsi:type="dcterms:W3CDTF">2018-12-03T02:56:28Z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TC040013439991</vt:lpwstr>
  </property>
</Properties>
</file>

<file path=docProps/thumbnail.jpeg>
</file>